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emf" ContentType="image/x-emf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2" r:id="rId5"/>
    <p:sldMasterId id="2147483757" r:id="rId6"/>
    <p:sldMasterId id="2147483802" r:id="rId7"/>
    <p:sldMasterId id="2147483891" r:id="rId8"/>
    <p:sldMasterId id="2147483990" r:id="rId9"/>
    <p:sldMasterId id="2147484025" r:id="rId10"/>
  </p:sldMasterIdLst>
  <p:notesMasterIdLst>
    <p:notesMasterId r:id="rId11"/>
  </p:notesMasterIdLst>
  <p:handoutMasterIdLst>
    <p:handoutMasterId r:id="rId12"/>
  </p:handoutMasterIdLst>
  <p:sldIdLst>
    <p:sldId id="522" r:id="rId13"/>
    <p:sldId id="272" r:id="rId14"/>
    <p:sldId id="573" r:id="rId15"/>
    <p:sldId id="382" r:id="rId16"/>
    <p:sldId id="624" r:id="rId17"/>
    <p:sldId id="257" r:id="rId18"/>
    <p:sldId id="329" r:id="rId19"/>
    <p:sldId id="625" r:id="rId20"/>
    <p:sldId id="298" r:id="rId21"/>
    <p:sldId id="626" r:id="rId22"/>
    <p:sldId id="627" r:id="rId23"/>
    <p:sldId id="628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ecutive Briefing" id="{DB66102A-5439-4985-BF29-0C8EA655FFE6}">
          <p14:sldIdLst>
            <p14:sldId id="522"/>
            <p14:sldId id="272"/>
            <p14:sldId id="573"/>
            <p14:sldId id="382"/>
            <p14:sldId id="624"/>
            <p14:sldId id="257"/>
            <p14:sldId id="329"/>
            <p14:sldId id="625"/>
            <p14:sldId id="298"/>
            <p14:sldId id="626"/>
            <p14:sldId id="627"/>
            <p14:sldId id="6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Master" Target="slideMasters/slideMaster6.xml" /><Relationship Id="rId11" Type="http://schemas.openxmlformats.org/officeDocument/2006/relationships/notesMaster" Target="notesMasters/notesMaster1.xml" /><Relationship Id="rId12" Type="http://schemas.openxmlformats.org/officeDocument/2006/relationships/handoutMaster" Target="handoutMasters/handoutMaster1.xml" /><Relationship Id="rId13" Type="http://schemas.openxmlformats.org/officeDocument/2006/relationships/slide" Target="slides/slide1.xml" /><Relationship Id="rId14" Type="http://schemas.openxmlformats.org/officeDocument/2006/relationships/slide" Target="slides/slide2.xml" /><Relationship Id="rId15" Type="http://schemas.openxmlformats.org/officeDocument/2006/relationships/slide" Target="slides/slide3.xml" /><Relationship Id="rId16" Type="http://schemas.openxmlformats.org/officeDocument/2006/relationships/slide" Target="slides/slide4.xml" /><Relationship Id="rId17" Type="http://schemas.openxmlformats.org/officeDocument/2006/relationships/slide" Target="slides/slide5.xml" /><Relationship Id="rId18" Type="http://schemas.openxmlformats.org/officeDocument/2006/relationships/slide" Target="slides/slide6.xml" /><Relationship Id="rId19" Type="http://schemas.openxmlformats.org/officeDocument/2006/relationships/slide" Target="slides/slide7.xml" /><Relationship Id="rId2" Type="http://schemas.openxmlformats.org/officeDocument/2006/relationships/customXml" Target="../customXml/item2.xml" /><Relationship Id="rId20" Type="http://schemas.openxmlformats.org/officeDocument/2006/relationships/slide" Target="slides/slide8.xml" /><Relationship Id="rId21" Type="http://schemas.openxmlformats.org/officeDocument/2006/relationships/slide" Target="slides/slide9.xml" /><Relationship Id="rId22" Type="http://schemas.openxmlformats.org/officeDocument/2006/relationships/slide" Target="slides/slide10.xml" /><Relationship Id="rId23" Type="http://schemas.openxmlformats.org/officeDocument/2006/relationships/slide" Target="slides/slide11.xml" /><Relationship Id="rId24" Type="http://schemas.openxmlformats.org/officeDocument/2006/relationships/slide" Target="slides/slide12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microsoft.com/office/2016/11/relationships/changesInfo" Target="changesInfos/changesInfo1.xml" /><Relationship Id="rId3" Type="http://schemas.openxmlformats.org/officeDocument/2006/relationships/customXml" Target="../customXml/item3.xml" /><Relationship Id="rId30" Type="http://schemas.openxmlformats.org/officeDocument/2006/relationships/tableStyles" Target="tableStyles.xml" /><Relationship Id="rId4" Type="http://schemas.openxmlformats.org/officeDocument/2006/relationships/commentAuthors" Target="commentAuthors.xml" /><Relationship Id="rId5" Type="http://schemas.openxmlformats.org/officeDocument/2006/relationships/slideMaster" Target="slideMasters/slideMaster1.xml" /><Relationship Id="rId6" Type="http://schemas.openxmlformats.org/officeDocument/2006/relationships/slideMaster" Target="slideMasters/slideMaster2.xml" /><Relationship Id="rId7" Type="http://schemas.openxmlformats.org/officeDocument/2006/relationships/slideMaster" Target="slideMasters/slideMaster3.xml" /><Relationship Id="rId8" Type="http://schemas.openxmlformats.org/officeDocument/2006/relationships/slideMaster" Target="slideMasters/slideMaster4.xml" /><Relationship Id="rId9" Type="http://schemas.openxmlformats.org/officeDocument/2006/relationships/slideMaster" Target="slideMasters/slideMaster5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erson, Kristi" userId="70ff7732-1a6e-4f5c-bd52-71dcccd6de5f" providerId="ADAL" clId="{E9B69188-9859-439D-A105-B7666EAB915A}"/>
    <pc:docChg chg="custSel addSld delSld modSld modSection">
      <pc:chgData name="Henderson, Kristi" userId="70ff7732-1a6e-4f5c-bd52-71dcccd6de5f" providerId="ADAL" clId="{E9B69188-9859-439D-A105-B7666EAB915A}" dt="2018-12-13T13:55:36.120" v="92" actId="2696"/>
      <pc:docMkLst>
        <pc:docMk/>
      </pc:docMkLst>
      <pc:sldChg chg="addSp delSp modSp add">
        <pc:chgData name="Henderson, Kristi" userId="70ff7732-1a6e-4f5c-bd52-71dcccd6de5f" providerId="ADAL" clId="{E9B69188-9859-439D-A105-B7666EAB915A}" dt="2018-12-13T13:52:13.014" v="11" actId="478"/>
        <pc:sldMkLst>
          <pc:docMk/>
          <pc:sldMk cId="372369693" sldId="257"/>
        </pc:sldMkLst>
        <pc:spChg chg="del mod">
          <ac:chgData name="Henderson, Kristi" userId="70ff7732-1a6e-4f5c-bd52-71dcccd6de5f" providerId="ADAL" clId="{E9B69188-9859-439D-A105-B7666EAB915A}" dt="2018-12-13T13:52:13.014" v="11" actId="478"/>
          <ac:spMkLst>
            <pc:docMk/>
            <pc:sldMk cId="372369693" sldId="257"/>
            <ac:spMk id="2" creationId="{9990F70B-B662-433C-9528-F21B8455F6C8}"/>
          </ac:spMkLst>
        </pc:spChg>
        <pc:spChg chg="add del mod">
          <ac:chgData name="Henderson, Kristi" userId="70ff7732-1a6e-4f5c-bd52-71dcccd6de5f" providerId="ADAL" clId="{E9B69188-9859-439D-A105-B7666EAB915A}" dt="2018-12-13T13:51:07.861" v="4" actId="478"/>
          <ac:spMkLst>
            <pc:docMk/>
            <pc:sldMk cId="372369693" sldId="257"/>
            <ac:spMk id="3" creationId="{F1E0142D-BFDF-4179-A188-BFC052BC9B3F}"/>
          </ac:spMkLst>
        </pc:spChg>
        <pc:spChg chg="add del mod">
          <ac:chgData name="Henderson, Kristi" userId="70ff7732-1a6e-4f5c-bd52-71dcccd6de5f" providerId="ADAL" clId="{E9B69188-9859-439D-A105-B7666EAB915A}" dt="2018-12-13T13:51:19.850" v="7" actId="478"/>
          <ac:spMkLst>
            <pc:docMk/>
            <pc:sldMk cId="372369693" sldId="257"/>
            <ac:spMk id="4" creationId="{5DECE658-E9B1-42F3-9CB3-EBE3ED5AB078}"/>
          </ac:spMkLst>
        </pc:spChg>
        <pc:spChg chg="mod">
          <ac:chgData name="Henderson, Kristi" userId="70ff7732-1a6e-4f5c-bd52-71dcccd6de5f" providerId="ADAL" clId="{E9B69188-9859-439D-A105-B7666EAB915A}" dt="2018-12-13T13:51:14.851" v="6" actId="404"/>
          <ac:spMkLst>
            <pc:docMk/>
            <pc:sldMk cId="372369693" sldId="257"/>
            <ac:spMk id="84995" creationId="{0CD4C09C-8C58-4052-B4D0-3BAA6257C15C}"/>
          </ac:spMkLst>
        </pc:spChg>
        <pc:graphicFrameChg chg="mod">
          <ac:chgData name="Henderson, Kristi" userId="70ff7732-1a6e-4f5c-bd52-71dcccd6de5f" providerId="ADAL" clId="{E9B69188-9859-439D-A105-B7666EAB915A}" dt="2018-12-13T13:51:58.571" v="9" actId="12385"/>
          <ac:graphicFrameMkLst>
            <pc:docMk/>
            <pc:sldMk cId="372369693" sldId="257"/>
            <ac:graphicFrameMk id="25" creationId="{2C473DFE-1FF8-4033-89C3-F01C6FB1A454}"/>
          </ac:graphicFrameMkLst>
        </pc:graphicFrameChg>
      </pc:sldChg>
      <pc:sldChg chg="modSp add">
        <pc:chgData name="Henderson, Kristi" userId="70ff7732-1a6e-4f5c-bd52-71dcccd6de5f" providerId="ADAL" clId="{E9B69188-9859-439D-A105-B7666EAB915A}" dt="2018-12-13T13:54:52.281" v="89" actId="404"/>
        <pc:sldMkLst>
          <pc:docMk/>
          <pc:sldMk cId="1630430008" sldId="329"/>
        </pc:sldMkLst>
        <pc:spChg chg="mod">
          <ac:chgData name="Henderson, Kristi" userId="70ff7732-1a6e-4f5c-bd52-71dcccd6de5f" providerId="ADAL" clId="{E9B69188-9859-439D-A105-B7666EAB915A}" dt="2018-12-13T13:54:11.751" v="83" actId="20577"/>
          <ac:spMkLst>
            <pc:docMk/>
            <pc:sldMk cId="1630430008" sldId="329"/>
            <ac:spMk id="2" creationId="{00000000-0000-0000-0000-000000000000}"/>
          </ac:spMkLst>
        </pc:spChg>
        <pc:graphicFrameChg chg="mod">
          <ac:chgData name="Henderson, Kristi" userId="70ff7732-1a6e-4f5c-bd52-71dcccd6de5f" providerId="ADAL" clId="{E9B69188-9859-439D-A105-B7666EAB915A}" dt="2018-12-13T13:54:52.281" v="89" actId="404"/>
          <ac:graphicFrameMkLst>
            <pc:docMk/>
            <pc:sldMk cId="1630430008" sldId="329"/>
            <ac:graphicFrameMk id="7" creationId="{00000000-0000-0000-0000-000000000000}"/>
          </ac:graphicFrameMkLst>
        </pc:graphicFrameChg>
      </pc:sldChg>
      <pc:sldChg chg="del">
        <pc:chgData name="Henderson, Kristi" userId="70ff7732-1a6e-4f5c-bd52-71dcccd6de5f" providerId="ADAL" clId="{E9B69188-9859-439D-A105-B7666EAB915A}" dt="2018-12-13T13:49:26.782" v="1" actId="2696"/>
        <pc:sldMkLst>
          <pc:docMk/>
          <pc:sldMk cId="1153399259" sldId="572"/>
        </pc:sldMkLst>
      </pc:sldChg>
      <pc:sldChg chg="del">
        <pc:chgData name="Henderson, Kristi" userId="70ff7732-1a6e-4f5c-bd52-71dcccd6de5f" providerId="ADAL" clId="{E9B69188-9859-439D-A105-B7666EAB915A}" dt="2018-12-13T13:49:20.137" v="0" actId="2696"/>
        <pc:sldMkLst>
          <pc:docMk/>
          <pc:sldMk cId="1488938211" sldId="623"/>
        </pc:sldMkLst>
      </pc:sldChg>
      <pc:sldChg chg="modSp">
        <pc:chgData name="Henderson, Kristi" userId="70ff7732-1a6e-4f5c-bd52-71dcccd6de5f" providerId="ADAL" clId="{E9B69188-9859-439D-A105-B7666EAB915A}" dt="2018-12-13T13:55:26.061" v="91" actId="14100"/>
        <pc:sldMkLst>
          <pc:docMk/>
          <pc:sldMk cId="2063038928" sldId="625"/>
        </pc:sldMkLst>
        <pc:spChg chg="mod">
          <ac:chgData name="Henderson, Kristi" userId="70ff7732-1a6e-4f5c-bd52-71dcccd6de5f" providerId="ADAL" clId="{E9B69188-9859-439D-A105-B7666EAB915A}" dt="2018-12-13T13:55:26.061" v="91" actId="14100"/>
          <ac:spMkLst>
            <pc:docMk/>
            <pc:sldMk cId="2063038928" sldId="625"/>
            <ac:spMk id="2" creationId="{8FFA8F11-B597-BD4C-9FB1-C1C440115AB9}"/>
          </ac:spMkLst>
        </pc:spChg>
      </pc:sldChg>
      <pc:sldChg chg="add del">
        <pc:chgData name="Henderson, Kristi" userId="70ff7732-1a6e-4f5c-bd52-71dcccd6de5f" providerId="ADAL" clId="{E9B69188-9859-439D-A105-B7666EAB915A}" dt="2018-12-13T13:55:36.120" v="92" actId="2696"/>
        <pc:sldMkLst>
          <pc:docMk/>
          <pc:sldMk cId="349860678" sldId="629"/>
        </pc:sldMkLst>
      </pc:sldChg>
    </pc:docChg>
  </pc:docChgLst>
</pc:chgInfo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8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391EF0A-713A-4B63-8BF0-19815993E0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E00005-2C3C-4A7A-890B-045F8FD1F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28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C4498F-69B1-44C6-8CDF-96FBA8AB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7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0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5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689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3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3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jpeg" /><Relationship Id="rId2" Type="http://schemas.openxmlformats.org/officeDocument/2006/relationships/image" Target="../media/image12.png" /><Relationship Id="rId3" Type="http://schemas.openxmlformats.org/officeDocument/2006/relationships/slideMaster" Target="../slideMasters/slideMaster3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slideMaster" Target="../slideMasters/slideMaster3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png" /><Relationship Id="rId2" Type="http://schemas.openxmlformats.org/officeDocument/2006/relationships/slideMaster" Target="../slideMasters/slideMaster3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15.png" /><Relationship Id="rId3" Type="http://schemas.openxmlformats.org/officeDocument/2006/relationships/slideMaster" Target="../slideMasters/slideMaster4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slideMaster" Target="../slideMasters/slideMaster4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slideMaster" Target="../slideMasters/slideMaster4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4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jpeg" /><Relationship Id="rId2" Type="http://schemas.openxmlformats.org/officeDocument/2006/relationships/image" Target="../media/image12.png" /><Relationship Id="rId3" Type="http://schemas.openxmlformats.org/officeDocument/2006/relationships/slideMaster" Target="../slideMasters/slideMaster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jpeg" /><Relationship Id="rId2" Type="http://schemas.openxmlformats.org/officeDocument/2006/relationships/image" Target="../media/image12.png" /><Relationship Id="rId3" Type="http://schemas.openxmlformats.org/officeDocument/2006/relationships/slideMaster" Target="../slideMasters/slideMaster4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4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jpeg" /><Relationship Id="rId2" Type="http://schemas.openxmlformats.org/officeDocument/2006/relationships/image" Target="../media/image22.png" /><Relationship Id="rId3" Type="http://schemas.openxmlformats.org/officeDocument/2006/relationships/slideMaster" Target="../slideMasters/slideMaster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jpeg" /><Relationship Id="rId2" Type="http://schemas.openxmlformats.org/officeDocument/2006/relationships/image" Target="../media/image24.png" /><Relationship Id="rId3" Type="http://schemas.openxmlformats.org/officeDocument/2006/relationships/slideMaster" Target="../slideMasters/slideMaster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slideMaster" Target="../slideMasters/slideMaster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slideMaster" Target="../slideMasters/slideMaster5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slideMaster" Target="../slideMasters/slideMaster5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slideMaster" Target="../slideMasters/slideMaster5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Master" Target="../slideMasters/slideMaster5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jpeg" /><Relationship Id="rId2" Type="http://schemas.openxmlformats.org/officeDocument/2006/relationships/image" Target="../media/image12.png" /><Relationship Id="rId3" Type="http://schemas.openxmlformats.org/officeDocument/2006/relationships/slideMaster" Target="../slideMasters/slideMaster5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7.png" /><Relationship Id="rId3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jpeg" /><Relationship Id="rId2" Type="http://schemas.openxmlformats.org/officeDocument/2006/relationships/image" Target="../media/image12.png" /><Relationship Id="rId3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3.png" /><Relationship Id="rId3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15.png" /><Relationship Id="rId4" Type="http://schemas.openxmlformats.org/officeDocument/2006/relationships/slideMaster" Target="../slideMasters/slideMaster2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2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15.png" /><Relationship Id="rId3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Relationship Id="rId2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16.png" /><Relationship Id="rId3" Type="http://schemas.openxmlformats.org/officeDocument/2006/relationships/slideMaster" Target="../slideMasters/slideMaster2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jpeg" /><Relationship Id="rId2" Type="http://schemas.openxmlformats.org/officeDocument/2006/relationships/image" Target="../media/image12.png" /><Relationship Id="rId3" Type="http://schemas.openxmlformats.org/officeDocument/2006/relationships/slideMaster" Target="../slideMasters/slideMaster2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15.png" /><Relationship Id="rId4" Type="http://schemas.openxmlformats.org/officeDocument/2006/relationships/slideMaster" Target="../slideMasters/slideMaster3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15.png" /><Relationship Id="rId3" Type="http://schemas.openxmlformats.org/officeDocument/2006/relationships/slideMaster" Target="../slideMasters/slideMaster3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16.png" /><Relationship Id="rId3" Type="http://schemas.openxmlformats.org/officeDocument/2006/relationships/slideMaster" Target="../slideMasters/slideMaster3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3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3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3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3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3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r="5550" b="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459366"/>
            <a:ext cx="630805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32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3" y="1200588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1B42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0" y="5781949"/>
            <a:ext cx="2295234" cy="6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4296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2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8343900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9154"/>
      </p:ext>
    </p:extLst>
  </p:cSld>
  <p:clrMapOvr>
    <a:masterClrMapping/>
  </p:clrMapOvr>
  <p:transition/>
  <p:timing/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5948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59134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7199" y="1940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81072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04944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828817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81071" y="1940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04944" y="1937363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28816" y="1937363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385200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57201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81073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04945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828818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81072" y="385200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04945" y="3849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828817" y="3849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2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0255"/>
      </p:ext>
    </p:extLst>
  </p:cSld>
  <p:clrMapOvr>
    <a:masterClrMapping/>
  </p:clrMapOvr>
  <p:transition/>
  <p:timing/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6866"/>
      </p:ext>
    </p:extLst>
  </p:cSld>
  <p:clrMapOvr>
    <a:masterClrMapping/>
  </p:clrMapOvr>
  <p:transition/>
  <p:timing/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Half Page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8226"/>
      </p:ext>
    </p:extLst>
  </p:cSld>
  <p:clrMapOvr>
    <a:masterClrMapping/>
  </p:clrMapOvr>
  <p:transition/>
  <p:timing/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Half Page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99821"/>
      </p:ext>
    </p:extLst>
  </p:cSld>
  <p:clrMapOvr>
    <a:masterClrMapping/>
  </p:clrMapOvr>
  <p:transition/>
  <p:timing/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>
            <a:fillRect/>
          </a:stretch>
        </p:blipFill>
        <p:spPr>
          <a:xfrm>
            <a:off x="3469767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40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47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6205" y="6171450"/>
            <a:ext cx="50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>
                <a:solidFill>
                  <a:srgbClr val="1E69D2"/>
                </a:solidFill>
              </a:rPr>
              <a:pPr algn="r"/>
              <a:t>‹#›</a:t>
            </a:fld>
            <a:endParaRPr lang="en-US" sz="1800" b="1">
              <a:solidFill>
                <a:srgbClr val="1E69D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7" y="89450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377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2900" y="79446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7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7" y="2708694"/>
            <a:ext cx="8543925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594" indent="-228594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783" indent="-228594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2971" indent="-228594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160" indent="-228594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9" y="6165754"/>
            <a:ext cx="1138428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4269"/>
      </p:ext>
    </p:extLst>
  </p:cSld>
  <p:clrMapOvr>
    <a:masterClrMapping/>
  </p:clrMapOvr>
  <p:transition/>
  <p:timing/>
  <p:hf sldNum="0"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_Custom Layout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B3E-822C-A143-8B2A-9297CEC1A57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4958" y="1417639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716156"/>
            <a:ext cx="8229600" cy="34100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375573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FE3B-5C13-4311-BF4D-55D63271AF3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36D0-4F85-4516-A1CE-BC2E298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8343900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92549"/>
      </p:ext>
    </p:extLst>
  </p:cSld>
  <p:clrMapOvr>
    <a:masterClrMapping/>
  </p:clrMapOvr>
  <p:transition/>
  <p:timing/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DE52029-35A6-4A13-8F1C-1914E252A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5A65CB8-1637-4FA6-B19C-E56D2EF9D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DBFEC35-DBE4-4C8D-AEBE-6FB70FBC7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A4A5-D6A0-4F70-AA64-7BFCD41E731D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19670504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200" r="133" b="15653"/>
          <a:stretch>
            <a:fillRect/>
          </a:stretch>
        </p:blipFill>
        <p:spPr>
          <a:xfrm>
            <a:off x="0" y="2"/>
            <a:ext cx="9160328" cy="685625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22942" y="457201"/>
            <a:ext cx="630805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24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2941" y="1198423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 baseline="0">
                <a:solidFill>
                  <a:srgbClr val="1B429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0" y="1874024"/>
            <a:ext cx="4100421" cy="4983976"/>
          </a:xfrm>
          <a:custGeom>
            <a:gdLst>
              <a:gd name="connsiteX0" fmla="*/ 1459392 w 5467228"/>
              <a:gd name="connsiteY0" fmla="*/ 0 h 4983976"/>
              <a:gd name="connsiteX1" fmla="*/ 2424394 w 5467228"/>
              <a:gd name="connsiteY1" fmla="*/ 761844 h 4983976"/>
              <a:gd name="connsiteX2" fmla="*/ 2788386 w 5467228"/>
              <a:gd name="connsiteY2" fmla="*/ 1075046 h 4983976"/>
              <a:gd name="connsiteX3" fmla="*/ 3143913 w 5467228"/>
              <a:gd name="connsiteY3" fmla="*/ 1400946 h 4983976"/>
              <a:gd name="connsiteX4" fmla="*/ 3482511 w 5467228"/>
              <a:gd name="connsiteY4" fmla="*/ 1748009 h 4983976"/>
              <a:gd name="connsiteX5" fmla="*/ 3804178 w 5467228"/>
              <a:gd name="connsiteY5" fmla="*/ 2120466 h 4983976"/>
              <a:gd name="connsiteX6" fmla="*/ 4108915 w 5467228"/>
              <a:gd name="connsiteY6" fmla="*/ 2501387 h 4983976"/>
              <a:gd name="connsiteX7" fmla="*/ 4392491 w 5467228"/>
              <a:gd name="connsiteY7" fmla="*/ 2911937 h 4983976"/>
              <a:gd name="connsiteX8" fmla="*/ 4663368 w 5467228"/>
              <a:gd name="connsiteY8" fmla="*/ 3335183 h 4983976"/>
              <a:gd name="connsiteX9" fmla="*/ 4913084 w 5467228"/>
              <a:gd name="connsiteY9" fmla="*/ 3766895 h 4983976"/>
              <a:gd name="connsiteX10" fmla="*/ 5141637 w 5467228"/>
              <a:gd name="connsiteY10" fmla="*/ 4219768 h 4983976"/>
              <a:gd name="connsiteX11" fmla="*/ 5374422 w 5467228"/>
              <a:gd name="connsiteY11" fmla="*/ 4740362 h 4983976"/>
              <a:gd name="connsiteX12" fmla="*/ 5467228 w 5467228"/>
              <a:gd name="connsiteY12" fmla="*/ 4983976 h 4983976"/>
              <a:gd name="connsiteX13" fmla="*/ 0 w 5467228"/>
              <a:gd name="connsiteY13" fmla="*/ 4983976 h 4983976"/>
              <a:gd name="connsiteX14" fmla="*/ 0 w 5467228"/>
              <a:gd name="connsiteY14" fmla="*/ 1196018 h 4983976"/>
              <a:gd name="connsiteX15" fmla="*/ 130398 w 5467228"/>
              <a:gd name="connsiteY15" fmla="*/ 1075046 h 4983976"/>
              <a:gd name="connsiteX16" fmla="*/ 494390 w 5467228"/>
              <a:gd name="connsiteY16" fmla="*/ 761844 h 49839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67228" h="4983976">
                <a:moveTo>
                  <a:pt x="1459392" y="0"/>
                </a:moveTo>
                <a:lnTo>
                  <a:pt x="2424394" y="761844"/>
                </a:lnTo>
                <a:lnTo>
                  <a:pt x="2788386" y="1075046"/>
                </a:lnTo>
                <a:lnTo>
                  <a:pt x="3143913" y="1400946"/>
                </a:lnTo>
                <a:lnTo>
                  <a:pt x="3482511" y="1748009"/>
                </a:lnTo>
                <a:lnTo>
                  <a:pt x="3804178" y="2120466"/>
                </a:lnTo>
                <a:lnTo>
                  <a:pt x="4108915" y="2501387"/>
                </a:lnTo>
                <a:lnTo>
                  <a:pt x="4392491" y="2911937"/>
                </a:lnTo>
                <a:lnTo>
                  <a:pt x="4663368" y="3335183"/>
                </a:lnTo>
                <a:lnTo>
                  <a:pt x="4913084" y="3766895"/>
                </a:lnTo>
                <a:lnTo>
                  <a:pt x="5141637" y="4219768"/>
                </a:lnTo>
                <a:lnTo>
                  <a:pt x="5374422" y="4740362"/>
                </a:lnTo>
                <a:lnTo>
                  <a:pt x="5467228" y="4983976"/>
                </a:lnTo>
                <a:lnTo>
                  <a:pt x="0" y="4983976"/>
                </a:lnTo>
                <a:lnTo>
                  <a:pt x="0" y="1196018"/>
                </a:lnTo>
                <a:lnTo>
                  <a:pt x="130398" y="1075046"/>
                </a:lnTo>
                <a:lnTo>
                  <a:pt x="494390" y="76184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1" y="3479573"/>
            <a:ext cx="2971777" cy="3378429"/>
          </a:xfrm>
          <a:custGeom>
            <a:gdLst>
              <a:gd name="connsiteX0" fmla="*/ 1465262 w 3962369"/>
              <a:gd name="connsiteY0" fmla="*/ 0 h 3378429"/>
              <a:gd name="connsiteX1" fmla="*/ 1832699 w 3962369"/>
              <a:gd name="connsiteY1" fmla="*/ 316167 h 3378429"/>
              <a:gd name="connsiteX2" fmla="*/ 2187318 w 3962369"/>
              <a:gd name="connsiteY2" fmla="*/ 653696 h 3378429"/>
              <a:gd name="connsiteX3" fmla="*/ 2524847 w 3962369"/>
              <a:gd name="connsiteY3" fmla="*/ 1021132 h 3378429"/>
              <a:gd name="connsiteX4" fmla="*/ 2836741 w 3962369"/>
              <a:gd name="connsiteY4" fmla="*/ 1409931 h 3378429"/>
              <a:gd name="connsiteX5" fmla="*/ 3131545 w 3962369"/>
              <a:gd name="connsiteY5" fmla="*/ 1820093 h 3378429"/>
              <a:gd name="connsiteX6" fmla="*/ 3404986 w 3962369"/>
              <a:gd name="connsiteY6" fmla="*/ 2255890 h 3378429"/>
              <a:gd name="connsiteX7" fmla="*/ 3652792 w 3962369"/>
              <a:gd name="connsiteY7" fmla="*/ 2704504 h 3378429"/>
              <a:gd name="connsiteX8" fmla="*/ 3874963 w 3962369"/>
              <a:gd name="connsiteY8" fmla="*/ 3174481 h 3378429"/>
              <a:gd name="connsiteX9" fmla="*/ 3962369 w 3962369"/>
              <a:gd name="connsiteY9" fmla="*/ 3378429 h 3378429"/>
              <a:gd name="connsiteX10" fmla="*/ 0 w 3962369"/>
              <a:gd name="connsiteY10" fmla="*/ 3378429 h 3378429"/>
              <a:gd name="connsiteX11" fmla="*/ 0 w 3962369"/>
              <a:gd name="connsiteY11" fmla="*/ 1540413 h 3378429"/>
              <a:gd name="connsiteX12" fmla="*/ 93784 w 3962369"/>
              <a:gd name="connsiteY12" fmla="*/ 1409931 h 3378429"/>
              <a:gd name="connsiteX13" fmla="*/ 409950 w 3962369"/>
              <a:gd name="connsiteY13" fmla="*/ 1021132 h 3378429"/>
              <a:gd name="connsiteX14" fmla="*/ 743207 w 3962369"/>
              <a:gd name="connsiteY14" fmla="*/ 653696 h 3378429"/>
              <a:gd name="connsiteX15" fmla="*/ 1097826 w 3962369"/>
              <a:gd name="connsiteY15" fmla="*/ 316167 h 3378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2369" h="3378429">
                <a:moveTo>
                  <a:pt x="1465262" y="0"/>
                </a:moveTo>
                <a:lnTo>
                  <a:pt x="1832699" y="316167"/>
                </a:lnTo>
                <a:lnTo>
                  <a:pt x="2187318" y="653696"/>
                </a:lnTo>
                <a:lnTo>
                  <a:pt x="2524847" y="1021132"/>
                </a:lnTo>
                <a:lnTo>
                  <a:pt x="2836741" y="1409931"/>
                </a:lnTo>
                <a:lnTo>
                  <a:pt x="3131545" y="1820093"/>
                </a:lnTo>
                <a:lnTo>
                  <a:pt x="3404986" y="2255890"/>
                </a:lnTo>
                <a:lnTo>
                  <a:pt x="3652792" y="2704504"/>
                </a:lnTo>
                <a:lnTo>
                  <a:pt x="3874963" y="3174481"/>
                </a:lnTo>
                <a:lnTo>
                  <a:pt x="3962369" y="3378429"/>
                </a:lnTo>
                <a:lnTo>
                  <a:pt x="0" y="3378429"/>
                </a:lnTo>
                <a:lnTo>
                  <a:pt x="0" y="1540413"/>
                </a:lnTo>
                <a:lnTo>
                  <a:pt x="93784" y="1409931"/>
                </a:lnTo>
                <a:lnTo>
                  <a:pt x="409950" y="1021132"/>
                </a:lnTo>
                <a:lnTo>
                  <a:pt x="743207" y="653696"/>
                </a:lnTo>
                <a:lnTo>
                  <a:pt x="1097826" y="31616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" y="4502474"/>
            <a:ext cx="1838189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1776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739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1" y="1"/>
            <a:ext cx="8440615" cy="6858001"/>
          </a:xfrm>
          <a:custGeom>
            <a:gdLst>
              <a:gd name="connsiteX0" fmla="*/ 0 w 10789209"/>
              <a:gd name="connsiteY0" fmla="*/ 0 h 6858001"/>
              <a:gd name="connsiteX1" fmla="*/ 6397536 w 10789209"/>
              <a:gd name="connsiteY1" fmla="*/ 0 h 6858001"/>
              <a:gd name="connsiteX2" fmla="*/ 6435448 w 10789209"/>
              <a:gd name="connsiteY2" fmla="*/ 37278 h 6858001"/>
              <a:gd name="connsiteX3" fmla="*/ 6906177 w 10789209"/>
              <a:gd name="connsiteY3" fmla="*/ 516374 h 6858001"/>
              <a:gd name="connsiteX4" fmla="*/ 7343430 w 10789209"/>
              <a:gd name="connsiteY4" fmla="*/ 987103 h 6858001"/>
              <a:gd name="connsiteX5" fmla="*/ 7759764 w 10789209"/>
              <a:gd name="connsiteY5" fmla="*/ 1457830 h 6858001"/>
              <a:gd name="connsiteX6" fmla="*/ 8142621 w 10789209"/>
              <a:gd name="connsiteY6" fmla="*/ 1922281 h 6858001"/>
              <a:gd name="connsiteX7" fmla="*/ 8504561 w 10789209"/>
              <a:gd name="connsiteY7" fmla="*/ 2386734 h 6858001"/>
              <a:gd name="connsiteX8" fmla="*/ 8839299 w 10789209"/>
              <a:gd name="connsiteY8" fmla="*/ 2851185 h 6858001"/>
              <a:gd name="connsiteX9" fmla="*/ 9153119 w 10789209"/>
              <a:gd name="connsiteY9" fmla="*/ 3315636 h 6858001"/>
              <a:gd name="connsiteX10" fmla="*/ 9439739 w 10789209"/>
              <a:gd name="connsiteY10" fmla="*/ 3780088 h 6858001"/>
              <a:gd name="connsiteX11" fmla="*/ 9609685 w 10789209"/>
              <a:gd name="connsiteY11" fmla="*/ 4074837 h 6858001"/>
              <a:gd name="connsiteX12" fmla="*/ 9707531 w 10789209"/>
              <a:gd name="connsiteY12" fmla="*/ 4244541 h 6858001"/>
              <a:gd name="connsiteX13" fmla="*/ 9952311 w 10789209"/>
              <a:gd name="connsiteY13" fmla="*/ 4715270 h 6858001"/>
              <a:gd name="connsiteX14" fmla="*/ 10178259 w 10789209"/>
              <a:gd name="connsiteY14" fmla="*/ 5194366 h 6858001"/>
              <a:gd name="connsiteX15" fmla="*/ 10377011 w 10789209"/>
              <a:gd name="connsiteY15" fmla="*/ 5671369 h 6858001"/>
              <a:gd name="connsiteX16" fmla="*/ 10567395 w 10789209"/>
              <a:gd name="connsiteY16" fmla="*/ 6163019 h 6858001"/>
              <a:gd name="connsiteX17" fmla="*/ 10730581 w 10789209"/>
              <a:gd name="connsiteY17" fmla="*/ 6660946 h 6858001"/>
              <a:gd name="connsiteX18" fmla="*/ 10789209 w 10789209"/>
              <a:gd name="connsiteY18" fmla="*/ 6858001 h 6858001"/>
              <a:gd name="connsiteX19" fmla="*/ 0 w 10789209"/>
              <a:gd name="connsiteY19" fmla="*/ 6858001 h 6858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89209" h="6858001">
                <a:moveTo>
                  <a:pt x="0" y="0"/>
                </a:moveTo>
                <a:lnTo>
                  <a:pt x="6397536" y="0"/>
                </a:lnTo>
                <a:lnTo>
                  <a:pt x="6435448" y="37278"/>
                </a:lnTo>
                <a:lnTo>
                  <a:pt x="6906177" y="516374"/>
                </a:lnTo>
                <a:lnTo>
                  <a:pt x="7343430" y="987103"/>
                </a:lnTo>
                <a:lnTo>
                  <a:pt x="7759764" y="1457830"/>
                </a:lnTo>
                <a:lnTo>
                  <a:pt x="8142621" y="1922281"/>
                </a:lnTo>
                <a:lnTo>
                  <a:pt x="8504561" y="2386734"/>
                </a:lnTo>
                <a:lnTo>
                  <a:pt x="8839299" y="2851185"/>
                </a:lnTo>
                <a:lnTo>
                  <a:pt x="9153119" y="3315636"/>
                </a:lnTo>
                <a:lnTo>
                  <a:pt x="9439739" y="3780088"/>
                </a:lnTo>
                <a:lnTo>
                  <a:pt x="9609685" y="4074837"/>
                </a:lnTo>
                <a:lnTo>
                  <a:pt x="9707531" y="4244541"/>
                </a:lnTo>
                <a:lnTo>
                  <a:pt x="9952311" y="4715270"/>
                </a:lnTo>
                <a:lnTo>
                  <a:pt x="10178259" y="5194366"/>
                </a:lnTo>
                <a:lnTo>
                  <a:pt x="10377011" y="5671369"/>
                </a:lnTo>
                <a:lnTo>
                  <a:pt x="10567395" y="6163019"/>
                </a:lnTo>
                <a:lnTo>
                  <a:pt x="10730581" y="6660946"/>
                </a:lnTo>
                <a:lnTo>
                  <a:pt x="1078920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98451" y="782097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451" y="2335262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 Here</a:t>
            </a:r>
          </a:p>
        </p:txBody>
      </p:sp>
      <p:sp>
        <p:nvSpPr>
          <p:cNvPr id="19" name="Freeform 18"/>
          <p:cNvSpPr/>
          <p:nvPr userDrawn="1"/>
        </p:nvSpPr>
        <p:spPr bwMode="auto">
          <a:xfrm>
            <a:off x="1" y="3479573"/>
            <a:ext cx="2971777" cy="3378429"/>
          </a:xfrm>
          <a:custGeom>
            <a:gdLst>
              <a:gd name="connsiteX0" fmla="*/ 1465262 w 3962369"/>
              <a:gd name="connsiteY0" fmla="*/ 0 h 3378429"/>
              <a:gd name="connsiteX1" fmla="*/ 1832699 w 3962369"/>
              <a:gd name="connsiteY1" fmla="*/ 316167 h 3378429"/>
              <a:gd name="connsiteX2" fmla="*/ 2187318 w 3962369"/>
              <a:gd name="connsiteY2" fmla="*/ 653696 h 3378429"/>
              <a:gd name="connsiteX3" fmla="*/ 2524847 w 3962369"/>
              <a:gd name="connsiteY3" fmla="*/ 1021132 h 3378429"/>
              <a:gd name="connsiteX4" fmla="*/ 2836741 w 3962369"/>
              <a:gd name="connsiteY4" fmla="*/ 1409931 h 3378429"/>
              <a:gd name="connsiteX5" fmla="*/ 3131545 w 3962369"/>
              <a:gd name="connsiteY5" fmla="*/ 1820093 h 3378429"/>
              <a:gd name="connsiteX6" fmla="*/ 3404986 w 3962369"/>
              <a:gd name="connsiteY6" fmla="*/ 2255890 h 3378429"/>
              <a:gd name="connsiteX7" fmla="*/ 3652792 w 3962369"/>
              <a:gd name="connsiteY7" fmla="*/ 2704504 h 3378429"/>
              <a:gd name="connsiteX8" fmla="*/ 3874963 w 3962369"/>
              <a:gd name="connsiteY8" fmla="*/ 3174481 h 3378429"/>
              <a:gd name="connsiteX9" fmla="*/ 3962369 w 3962369"/>
              <a:gd name="connsiteY9" fmla="*/ 3378429 h 3378429"/>
              <a:gd name="connsiteX10" fmla="*/ 0 w 3962369"/>
              <a:gd name="connsiteY10" fmla="*/ 3378429 h 3378429"/>
              <a:gd name="connsiteX11" fmla="*/ 0 w 3962369"/>
              <a:gd name="connsiteY11" fmla="*/ 1540413 h 3378429"/>
              <a:gd name="connsiteX12" fmla="*/ 93784 w 3962369"/>
              <a:gd name="connsiteY12" fmla="*/ 1409931 h 3378429"/>
              <a:gd name="connsiteX13" fmla="*/ 409950 w 3962369"/>
              <a:gd name="connsiteY13" fmla="*/ 1021132 h 3378429"/>
              <a:gd name="connsiteX14" fmla="*/ 743207 w 3962369"/>
              <a:gd name="connsiteY14" fmla="*/ 653696 h 3378429"/>
              <a:gd name="connsiteX15" fmla="*/ 1097826 w 3962369"/>
              <a:gd name="connsiteY15" fmla="*/ 316167 h 3378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2369" h="3378429">
                <a:moveTo>
                  <a:pt x="1465262" y="0"/>
                </a:moveTo>
                <a:lnTo>
                  <a:pt x="1832699" y="316167"/>
                </a:lnTo>
                <a:lnTo>
                  <a:pt x="2187318" y="653696"/>
                </a:lnTo>
                <a:lnTo>
                  <a:pt x="2524847" y="1021132"/>
                </a:lnTo>
                <a:lnTo>
                  <a:pt x="2836741" y="1409931"/>
                </a:lnTo>
                <a:lnTo>
                  <a:pt x="3131545" y="1820093"/>
                </a:lnTo>
                <a:lnTo>
                  <a:pt x="3404986" y="2255890"/>
                </a:lnTo>
                <a:lnTo>
                  <a:pt x="3652792" y="2704504"/>
                </a:lnTo>
                <a:lnTo>
                  <a:pt x="3874963" y="3174481"/>
                </a:lnTo>
                <a:lnTo>
                  <a:pt x="3962369" y="3378429"/>
                </a:lnTo>
                <a:lnTo>
                  <a:pt x="0" y="3378429"/>
                </a:lnTo>
                <a:lnTo>
                  <a:pt x="0" y="1540413"/>
                </a:lnTo>
                <a:lnTo>
                  <a:pt x="93784" y="1409931"/>
                </a:lnTo>
                <a:lnTo>
                  <a:pt x="409950" y="1021132"/>
                </a:lnTo>
                <a:lnTo>
                  <a:pt x="743207" y="653696"/>
                </a:lnTo>
                <a:lnTo>
                  <a:pt x="1097826" y="31616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" y="4502474"/>
            <a:ext cx="1838189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2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1" y="1"/>
            <a:ext cx="8440615" cy="6858001"/>
          </a:xfrm>
          <a:custGeom>
            <a:gdLst>
              <a:gd name="connsiteX0" fmla="*/ 0 w 10789209"/>
              <a:gd name="connsiteY0" fmla="*/ 0 h 6858001"/>
              <a:gd name="connsiteX1" fmla="*/ 6397536 w 10789209"/>
              <a:gd name="connsiteY1" fmla="*/ 0 h 6858001"/>
              <a:gd name="connsiteX2" fmla="*/ 6435448 w 10789209"/>
              <a:gd name="connsiteY2" fmla="*/ 37278 h 6858001"/>
              <a:gd name="connsiteX3" fmla="*/ 6906177 w 10789209"/>
              <a:gd name="connsiteY3" fmla="*/ 516374 h 6858001"/>
              <a:gd name="connsiteX4" fmla="*/ 7343430 w 10789209"/>
              <a:gd name="connsiteY4" fmla="*/ 987103 h 6858001"/>
              <a:gd name="connsiteX5" fmla="*/ 7759764 w 10789209"/>
              <a:gd name="connsiteY5" fmla="*/ 1457830 h 6858001"/>
              <a:gd name="connsiteX6" fmla="*/ 8142621 w 10789209"/>
              <a:gd name="connsiteY6" fmla="*/ 1922281 h 6858001"/>
              <a:gd name="connsiteX7" fmla="*/ 8504561 w 10789209"/>
              <a:gd name="connsiteY7" fmla="*/ 2386734 h 6858001"/>
              <a:gd name="connsiteX8" fmla="*/ 8839299 w 10789209"/>
              <a:gd name="connsiteY8" fmla="*/ 2851185 h 6858001"/>
              <a:gd name="connsiteX9" fmla="*/ 9153119 w 10789209"/>
              <a:gd name="connsiteY9" fmla="*/ 3315636 h 6858001"/>
              <a:gd name="connsiteX10" fmla="*/ 9439739 w 10789209"/>
              <a:gd name="connsiteY10" fmla="*/ 3780088 h 6858001"/>
              <a:gd name="connsiteX11" fmla="*/ 9609685 w 10789209"/>
              <a:gd name="connsiteY11" fmla="*/ 4074837 h 6858001"/>
              <a:gd name="connsiteX12" fmla="*/ 9707531 w 10789209"/>
              <a:gd name="connsiteY12" fmla="*/ 4244541 h 6858001"/>
              <a:gd name="connsiteX13" fmla="*/ 9952311 w 10789209"/>
              <a:gd name="connsiteY13" fmla="*/ 4715270 h 6858001"/>
              <a:gd name="connsiteX14" fmla="*/ 10178259 w 10789209"/>
              <a:gd name="connsiteY14" fmla="*/ 5194366 h 6858001"/>
              <a:gd name="connsiteX15" fmla="*/ 10377011 w 10789209"/>
              <a:gd name="connsiteY15" fmla="*/ 5671369 h 6858001"/>
              <a:gd name="connsiteX16" fmla="*/ 10567395 w 10789209"/>
              <a:gd name="connsiteY16" fmla="*/ 6163019 h 6858001"/>
              <a:gd name="connsiteX17" fmla="*/ 10730581 w 10789209"/>
              <a:gd name="connsiteY17" fmla="*/ 6660946 h 6858001"/>
              <a:gd name="connsiteX18" fmla="*/ 10789209 w 10789209"/>
              <a:gd name="connsiteY18" fmla="*/ 6858001 h 6858001"/>
              <a:gd name="connsiteX19" fmla="*/ 0 w 10789209"/>
              <a:gd name="connsiteY19" fmla="*/ 6858001 h 6858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89209" h="6858001">
                <a:moveTo>
                  <a:pt x="0" y="0"/>
                </a:moveTo>
                <a:lnTo>
                  <a:pt x="6397536" y="0"/>
                </a:lnTo>
                <a:lnTo>
                  <a:pt x="6435448" y="37278"/>
                </a:lnTo>
                <a:lnTo>
                  <a:pt x="6906177" y="516374"/>
                </a:lnTo>
                <a:lnTo>
                  <a:pt x="7343430" y="987103"/>
                </a:lnTo>
                <a:lnTo>
                  <a:pt x="7759764" y="1457830"/>
                </a:lnTo>
                <a:lnTo>
                  <a:pt x="8142621" y="1922281"/>
                </a:lnTo>
                <a:lnTo>
                  <a:pt x="8504561" y="2386734"/>
                </a:lnTo>
                <a:lnTo>
                  <a:pt x="8839299" y="2851185"/>
                </a:lnTo>
                <a:lnTo>
                  <a:pt x="9153119" y="3315636"/>
                </a:lnTo>
                <a:lnTo>
                  <a:pt x="9439739" y="3780088"/>
                </a:lnTo>
                <a:lnTo>
                  <a:pt x="9609685" y="4074837"/>
                </a:lnTo>
                <a:lnTo>
                  <a:pt x="9707531" y="4244541"/>
                </a:lnTo>
                <a:lnTo>
                  <a:pt x="9952311" y="4715270"/>
                </a:lnTo>
                <a:lnTo>
                  <a:pt x="10178259" y="5194366"/>
                </a:lnTo>
                <a:lnTo>
                  <a:pt x="10377011" y="5671369"/>
                </a:lnTo>
                <a:lnTo>
                  <a:pt x="10567395" y="6163019"/>
                </a:lnTo>
                <a:lnTo>
                  <a:pt x="10730581" y="6660946"/>
                </a:lnTo>
                <a:lnTo>
                  <a:pt x="1078920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98451" y="782097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451" y="2335262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 Here</a:t>
            </a:r>
          </a:p>
        </p:txBody>
      </p:sp>
      <p:sp>
        <p:nvSpPr>
          <p:cNvPr id="19" name="Freeform 18"/>
          <p:cNvSpPr/>
          <p:nvPr userDrawn="1"/>
        </p:nvSpPr>
        <p:spPr bwMode="auto">
          <a:xfrm>
            <a:off x="1" y="3479573"/>
            <a:ext cx="2971777" cy="3378429"/>
          </a:xfrm>
          <a:custGeom>
            <a:gdLst>
              <a:gd name="connsiteX0" fmla="*/ 1465262 w 3962369"/>
              <a:gd name="connsiteY0" fmla="*/ 0 h 3378429"/>
              <a:gd name="connsiteX1" fmla="*/ 1832699 w 3962369"/>
              <a:gd name="connsiteY1" fmla="*/ 316167 h 3378429"/>
              <a:gd name="connsiteX2" fmla="*/ 2187318 w 3962369"/>
              <a:gd name="connsiteY2" fmla="*/ 653696 h 3378429"/>
              <a:gd name="connsiteX3" fmla="*/ 2524847 w 3962369"/>
              <a:gd name="connsiteY3" fmla="*/ 1021132 h 3378429"/>
              <a:gd name="connsiteX4" fmla="*/ 2836741 w 3962369"/>
              <a:gd name="connsiteY4" fmla="*/ 1409931 h 3378429"/>
              <a:gd name="connsiteX5" fmla="*/ 3131545 w 3962369"/>
              <a:gd name="connsiteY5" fmla="*/ 1820093 h 3378429"/>
              <a:gd name="connsiteX6" fmla="*/ 3404986 w 3962369"/>
              <a:gd name="connsiteY6" fmla="*/ 2255890 h 3378429"/>
              <a:gd name="connsiteX7" fmla="*/ 3652792 w 3962369"/>
              <a:gd name="connsiteY7" fmla="*/ 2704504 h 3378429"/>
              <a:gd name="connsiteX8" fmla="*/ 3874963 w 3962369"/>
              <a:gd name="connsiteY8" fmla="*/ 3174481 h 3378429"/>
              <a:gd name="connsiteX9" fmla="*/ 3962369 w 3962369"/>
              <a:gd name="connsiteY9" fmla="*/ 3378429 h 3378429"/>
              <a:gd name="connsiteX10" fmla="*/ 0 w 3962369"/>
              <a:gd name="connsiteY10" fmla="*/ 3378429 h 3378429"/>
              <a:gd name="connsiteX11" fmla="*/ 0 w 3962369"/>
              <a:gd name="connsiteY11" fmla="*/ 1540413 h 3378429"/>
              <a:gd name="connsiteX12" fmla="*/ 93784 w 3962369"/>
              <a:gd name="connsiteY12" fmla="*/ 1409931 h 3378429"/>
              <a:gd name="connsiteX13" fmla="*/ 409950 w 3962369"/>
              <a:gd name="connsiteY13" fmla="*/ 1021132 h 3378429"/>
              <a:gd name="connsiteX14" fmla="*/ 743207 w 3962369"/>
              <a:gd name="connsiteY14" fmla="*/ 653696 h 3378429"/>
              <a:gd name="connsiteX15" fmla="*/ 1097826 w 3962369"/>
              <a:gd name="connsiteY15" fmla="*/ 316167 h 3378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2369" h="3378429">
                <a:moveTo>
                  <a:pt x="1465262" y="0"/>
                </a:moveTo>
                <a:lnTo>
                  <a:pt x="1832699" y="316167"/>
                </a:lnTo>
                <a:lnTo>
                  <a:pt x="2187318" y="653696"/>
                </a:lnTo>
                <a:lnTo>
                  <a:pt x="2524847" y="1021132"/>
                </a:lnTo>
                <a:lnTo>
                  <a:pt x="2836741" y="1409931"/>
                </a:lnTo>
                <a:lnTo>
                  <a:pt x="3131545" y="1820093"/>
                </a:lnTo>
                <a:lnTo>
                  <a:pt x="3404986" y="2255890"/>
                </a:lnTo>
                <a:lnTo>
                  <a:pt x="3652792" y="2704504"/>
                </a:lnTo>
                <a:lnTo>
                  <a:pt x="3874963" y="3174481"/>
                </a:lnTo>
                <a:lnTo>
                  <a:pt x="3962369" y="3378429"/>
                </a:lnTo>
                <a:lnTo>
                  <a:pt x="0" y="3378429"/>
                </a:lnTo>
                <a:lnTo>
                  <a:pt x="0" y="1540413"/>
                </a:lnTo>
                <a:lnTo>
                  <a:pt x="93784" y="1409931"/>
                </a:lnTo>
                <a:lnTo>
                  <a:pt x="409950" y="1021132"/>
                </a:lnTo>
                <a:lnTo>
                  <a:pt x="743207" y="653696"/>
                </a:lnTo>
                <a:lnTo>
                  <a:pt x="1097826" y="316167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" y="4502473"/>
            <a:ext cx="1838189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8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4929"/>
      </p:ext>
    </p:extLst>
  </p:cSld>
  <p:clrMapOvr>
    <a:masterClrMapping/>
  </p:clrMapOvr>
  <p:transition spd="slow">
    <p:fade/>
  </p:transition>
  <p:timing/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85800" y="457202"/>
            <a:ext cx="7795034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50" b="1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4646220"/>
            <a:ext cx="82296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buNone/>
              <a:defRPr sz="1500" b="1" baseline="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Author</a:t>
            </a:r>
          </a:p>
          <a:p>
            <a:r>
              <a:rPr lang="en-US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6659"/>
      </p:ext>
    </p:extLst>
  </p:cSld>
  <p:clrMapOvr>
    <a:masterClrMapping/>
  </p:clrMapOvr>
  <p:transition spd="slow">
    <p:fade/>
  </p:transition>
  <p:timing/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1897812"/>
            <a:ext cx="8543925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442338"/>
      </p:ext>
    </p:extLst>
  </p:cSld>
  <p:clrMapOvr>
    <a:masterClrMapping/>
  </p:clrMapOvr>
  <p:transition spd="slow">
    <p:fade/>
  </p:transition>
  <p:timing/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6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8543926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239385"/>
      </p:ext>
    </p:extLst>
  </p:cSld>
  <p:clrMapOvr>
    <a:masterClrMapping/>
  </p:clrMapOvr>
  <p:transition spd="slow">
    <p:fade/>
  </p:transition>
  <p:timing/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854392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270578"/>
      </p:ext>
    </p:extLst>
  </p:cSld>
  <p:clrMapOvr>
    <a:masterClrMapping/>
  </p:clrMapOvr>
  <p:transition spd="slow">
    <p:fade/>
  </p:transition>
  <p:timing/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61628" y="1924051"/>
            <a:ext cx="8539472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39472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39472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7674213"/>
      </p:ext>
    </p:extLst>
  </p:cSld>
  <p:clrMapOvr>
    <a:masterClrMapping/>
  </p:clrMapOvr>
  <p:transition spd="slow">
    <p:fade/>
  </p:transition>
  <p:timing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55065"/>
      </p:ext>
    </p:extLst>
  </p:cSld>
  <p:clrMapOvr>
    <a:masterClrMapping/>
  </p:clrMapOvr>
  <p:transition/>
  <p:timing/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8543925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92737"/>
      </p:ext>
    </p:extLst>
  </p:cSld>
  <p:clrMapOvr>
    <a:masterClrMapping/>
  </p:clrMapOvr>
  <p:transition spd="slow">
    <p:fade/>
  </p:transition>
  <p:timing/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8543925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357439"/>
      </p:ext>
    </p:extLst>
  </p:cSld>
  <p:clrMapOvr>
    <a:masterClrMapping/>
  </p:clrMapOvr>
  <p:transition spd="slow">
    <p:fade/>
  </p:transition>
  <p:timing/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Media Placeholder 2">
            <a:extLst>
              <a:ext uri="{FF2B5EF4-FFF2-40B4-BE49-F238E27FC236}">
                <a16:creationId xmlns="" xmlns:a16="http://schemas.microsoft.com/office/drawing/2014/main" id="{723B1887-6B6E-C544-8E98-743F2C3B69F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7478"/>
      </p:ext>
    </p:extLst>
  </p:cSld>
  <p:clrMapOvr>
    <a:masterClrMapping/>
  </p:clrMapOvr>
  <p:transition spd="slow">
    <p:fade/>
  </p:transition>
  <p:timing/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242831128"/>
      </p:ext>
    </p:extLst>
  </p:cSld>
  <p:clrMapOvr>
    <a:masterClrMapping/>
  </p:clrMapOvr>
  <p:transition spd="slow">
    <p:fade/>
  </p:transition>
  <p:timing/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D7546D-60C2-9D4E-884D-73AA28932A0F}"/>
              </a:ext>
            </a:extLst>
          </p:cNvPr>
          <p:cNvSpPr/>
          <p:nvPr userDrawn="1"/>
        </p:nvSpPr>
        <p:spPr>
          <a:xfrm>
            <a:off x="0" y="1499070"/>
            <a:ext cx="9144000" cy="5358930"/>
          </a:xfrm>
          <a:prstGeom prst="rect">
            <a:avLst/>
          </a:prstGeom>
          <a:solidFill>
            <a:srgbClr val="306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802371-BE95-CA44-9353-0532284A504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42901408"/>
      </p:ext>
    </p:extLst>
  </p:cSld>
  <p:clrMapOvr>
    <a:masterClrMapping/>
  </p:clrMapOvr>
  <p:transition spd="slow">
    <p:fade/>
  </p:transition>
  <p:timing/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D7546D-60C2-9D4E-884D-73AA28932A0F}"/>
              </a:ext>
            </a:extLst>
          </p:cNvPr>
          <p:cNvSpPr/>
          <p:nvPr userDrawn="1"/>
        </p:nvSpPr>
        <p:spPr>
          <a:xfrm>
            <a:off x="0" y="1907822"/>
            <a:ext cx="9144000" cy="4950178"/>
          </a:xfrm>
          <a:prstGeom prst="rect">
            <a:avLst/>
          </a:prstGeom>
          <a:solidFill>
            <a:srgbClr val="306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802371-BE95-CA44-9353-0532284A504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30257293"/>
      </p:ext>
    </p:extLst>
  </p:cSld>
  <p:clrMapOvr>
    <a:masterClrMapping/>
  </p:clrMapOvr>
  <p:transition spd="slow">
    <p:fade/>
  </p:transition>
  <p:timing/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5_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D7546D-60C2-9D4E-884D-73AA28932A0F}"/>
              </a:ext>
            </a:extLst>
          </p:cNvPr>
          <p:cNvSpPr/>
          <p:nvPr userDrawn="1"/>
        </p:nvSpPr>
        <p:spPr>
          <a:xfrm>
            <a:off x="0" y="2361063"/>
            <a:ext cx="9144000" cy="4496936"/>
          </a:xfrm>
          <a:prstGeom prst="rect">
            <a:avLst/>
          </a:prstGeom>
          <a:solidFill>
            <a:srgbClr val="306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802371-BE95-CA44-9353-0532284A504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932224131"/>
      </p:ext>
    </p:extLst>
  </p:cSld>
  <p:clrMapOvr>
    <a:masterClrMapping/>
  </p:clrMapOvr>
  <p:transition spd="slow">
    <p:fade/>
  </p:transition>
  <p:timing/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D7546D-60C2-9D4E-884D-73AA28932A0F}"/>
              </a:ext>
            </a:extLst>
          </p:cNvPr>
          <p:cNvSpPr/>
          <p:nvPr userDrawn="1"/>
        </p:nvSpPr>
        <p:spPr>
          <a:xfrm>
            <a:off x="0" y="1907822"/>
            <a:ext cx="9144000" cy="4950178"/>
          </a:xfrm>
          <a:prstGeom prst="rect">
            <a:avLst/>
          </a:prstGeom>
          <a:solidFill>
            <a:srgbClr val="306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802371-BE95-CA44-9353-0532284A504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6F3A37-C165-D841-9AA2-C78E6691D0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37142" y="3122084"/>
            <a:ext cx="1902619" cy="30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900" indent="-334566">
              <a:buFontTx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1BEC8720-92FA-F042-9AE2-6220B9B3AC0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3122084"/>
            <a:ext cx="1902619" cy="30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900" indent="-334566">
              <a:buFontTx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AEC911A-98A0-274B-9DED-2C10D6D90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7024" y="3122084"/>
            <a:ext cx="1902619" cy="30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900" indent="-334566">
              <a:buFontTx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62F1146F-F51C-9A4B-AFBE-B65F4105EF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7083" y="3122084"/>
            <a:ext cx="1902619" cy="30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900" indent="-334566">
              <a:buFontTx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2990735"/>
      </p:ext>
    </p:extLst>
  </p:cSld>
  <p:clrMapOvr>
    <a:masterClrMapping/>
  </p:clrMapOvr>
  <p:transition spd="slow">
    <p:fade/>
  </p:transition>
  <p:timing/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02689625"/>
      </p:ext>
    </p:extLst>
  </p:cSld>
  <p:clrMapOvr>
    <a:masterClrMapping/>
  </p:clrMapOvr>
  <p:transition spd="slow">
    <p:fade/>
  </p:transition>
  <p:timing/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44722321"/>
      </p:ext>
    </p:extLst>
  </p:cSld>
  <p:clrMapOvr>
    <a:masterClrMapping/>
  </p:clrMapOvr>
  <p:transition spd="slow">
    <p:fade/>
  </p:transition>
  <p:timing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35869"/>
      </p:ext>
    </p:extLst>
  </p:cSld>
  <p:clrMapOvr>
    <a:masterClrMapping/>
  </p:clrMapOvr>
  <p:transition/>
  <p:timing/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</p:spTree>
    <p:extLst>
      <p:ext uri="{BB962C8B-B14F-4D97-AF65-F5344CB8AC3E}">
        <p14:creationId xmlns:p14="http://schemas.microsoft.com/office/powerpoint/2010/main" val="3613023563"/>
      </p:ext>
    </p:extLst>
  </p:cSld>
  <p:clrMapOvr>
    <a:masterClrMapping/>
  </p:clrMapOvr>
  <p:transition spd="slow">
    <p:fade/>
  </p:transition>
  <p:timing/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02907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02907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D1D29E-E7AF-E64E-97CF-A0F908CCA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4400" y="1389063"/>
            <a:ext cx="4258866" cy="34083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6497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02907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539397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02907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429825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89682851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299376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81946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9380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952599208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9380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859488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9380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8938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76776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Only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69700"/>
      </p:ext>
    </p:extLst>
  </p:cSld>
  <p:clrMapOvr>
    <a:masterClrMapping/>
  </p:clrMapOvr>
  <p:transition/>
  <p:timing/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02907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02907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19699042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02907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842013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02907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85968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66491461"/>
      </p:ext>
    </p:extLst>
  </p:cSld>
  <p:clrMapOvr>
    <a:masterClrMapping/>
  </p:clrMapOvr>
  <p:transition spd="slow">
    <p:fade/>
  </p:transition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34654595"/>
      </p:ext>
    </p:extLst>
  </p:cSld>
  <p:clrMapOvr>
    <a:masterClrMapping/>
  </p:clrMapOvr>
  <p:transition spd="slow">
    <p:fade/>
  </p:transition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72456285"/>
      </p:ext>
    </p:extLst>
  </p:cSld>
  <p:clrMapOvr>
    <a:masterClrMapping/>
  </p:clrMapOvr>
  <p:transition spd="slow">
    <p:fade/>
  </p:transition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435458"/>
      </p:ext>
    </p:extLst>
  </p:cSld>
  <p:clrMapOvr>
    <a:masterClrMapping/>
  </p:clrMapOvr>
  <p:transition spd="slow">
    <p:fade/>
  </p:transition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122658"/>
      </p:ext>
    </p:extLst>
  </p:cSld>
  <p:clrMapOvr>
    <a:masterClrMapping/>
  </p:clrMapOvr>
  <p:transition spd="slow">
    <p:fade/>
  </p:transition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350875" y="1940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0875" y="225408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48289" y="2252379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45703" y="2255197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943116" y="225475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48289" y="1940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45703" y="1937365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43117" y="1937365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50875" y="3850889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50876" y="4165903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48290" y="4164198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45704" y="4167016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943117" y="4166573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48289" y="3849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45704" y="3849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943116" y="384874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3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4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4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39112437"/>
      </p:ext>
    </p:extLst>
  </p:cSld>
  <p:clrMapOvr>
    <a:masterClrMapping/>
  </p:clrMapOvr>
  <p:transition spd="slow">
    <p:fade/>
  </p:transition>
  <p:timing/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3148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3148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89300035"/>
      </p:ext>
    </p:extLst>
  </p:cSld>
  <p:clrMapOvr>
    <a:masterClrMapping/>
  </p:clrMapOvr>
  <p:transition spd="slow">
    <p:fade/>
  </p:transition>
  <p:timing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6249511"/>
            <a:ext cx="1750119" cy="4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057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3148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3148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965783"/>
      </p:ext>
    </p:extLst>
  </p:cSld>
  <p:clrMapOvr>
    <a:masterClrMapping/>
  </p:clrMapOvr>
  <p:transition spd="slow">
    <p:fade/>
  </p:transition>
  <p:timing/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3DB1FB-DAE4-094A-9DB0-D1165EECFD0F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5617070"/>
      </p:ext>
    </p:extLst>
  </p:cSld>
  <p:clrMapOvr>
    <a:masterClrMapping/>
  </p:clrMapOvr>
  <p:transition spd="slow">
    <p:fade/>
  </p:transition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3148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31482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42830"/>
      </p:ext>
    </p:extLst>
  </p:cSld>
  <p:clrMapOvr>
    <a:masterClrMapping/>
  </p:clrMapOvr>
  <p:transition spd="slow">
    <p:fade/>
  </p:transition>
  <p:timing/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Half Page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703742E-ED21-C748-95DC-455ED588BF4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7" r="33295" b="1475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A4554FCC-B2DB-0547-8816-ACD4C08D1264}"/>
              </a:ext>
            </a:extLst>
          </p:cNvPr>
          <p:cNvSpPr/>
          <p:nvPr userDrawn="1"/>
        </p:nvSpPr>
        <p:spPr>
          <a:xfrm>
            <a:off x="1" y="0"/>
            <a:ext cx="8653183" cy="6858000"/>
          </a:xfrm>
          <a:custGeom>
            <a:gdLst>
              <a:gd name="connsiteX0" fmla="*/ 0 w 11537577"/>
              <a:gd name="connsiteY0" fmla="*/ 0 h 6858000"/>
              <a:gd name="connsiteX1" fmla="*/ 5747087 w 11537577"/>
              <a:gd name="connsiteY1" fmla="*/ 0 h 6858000"/>
              <a:gd name="connsiteX2" fmla="*/ 6006738 w 11537577"/>
              <a:gd name="connsiteY2" fmla="*/ 234501 h 6858000"/>
              <a:gd name="connsiteX3" fmla="*/ 6702482 w 11537577"/>
              <a:gd name="connsiteY3" fmla="*/ 888708 h 6858000"/>
              <a:gd name="connsiteX4" fmla="*/ 7364964 w 11537577"/>
              <a:gd name="connsiteY4" fmla="*/ 1542917 h 6858000"/>
              <a:gd name="connsiteX5" fmla="*/ 7988640 w 11537577"/>
              <a:gd name="connsiteY5" fmla="*/ 2180421 h 6858000"/>
              <a:gd name="connsiteX6" fmla="*/ 8567964 w 11537577"/>
              <a:gd name="connsiteY6" fmla="*/ 2806792 h 6858000"/>
              <a:gd name="connsiteX7" fmla="*/ 9119572 w 11537577"/>
              <a:gd name="connsiteY7" fmla="*/ 3433162 h 6858000"/>
              <a:gd name="connsiteX8" fmla="*/ 9626826 w 11537577"/>
              <a:gd name="connsiteY8" fmla="*/ 4051179 h 6858000"/>
              <a:gd name="connsiteX9" fmla="*/ 10106364 w 11537577"/>
              <a:gd name="connsiteY9" fmla="*/ 4669197 h 6858000"/>
              <a:gd name="connsiteX10" fmla="*/ 10549867 w 11537577"/>
              <a:gd name="connsiteY10" fmla="*/ 5287215 h 6858000"/>
              <a:gd name="connsiteX11" fmla="*/ 10965651 w 11537577"/>
              <a:gd name="connsiteY11" fmla="*/ 5905232 h 6858000"/>
              <a:gd name="connsiteX12" fmla="*/ 11345398 w 11537577"/>
              <a:gd name="connsiteY12" fmla="*/ 6523251 h 6858000"/>
              <a:gd name="connsiteX13" fmla="*/ 11537577 w 11537577"/>
              <a:gd name="connsiteY13" fmla="*/ 6858000 h 6858000"/>
              <a:gd name="connsiteX14" fmla="*/ 0 w 11537577"/>
              <a:gd name="connsiteY14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37577" h="6858000">
                <a:moveTo>
                  <a:pt x="0" y="0"/>
                </a:moveTo>
                <a:lnTo>
                  <a:pt x="5747087" y="0"/>
                </a:lnTo>
                <a:lnTo>
                  <a:pt x="6006738" y="234501"/>
                </a:lnTo>
                <a:lnTo>
                  <a:pt x="6702482" y="888708"/>
                </a:lnTo>
                <a:lnTo>
                  <a:pt x="7364964" y="1542917"/>
                </a:lnTo>
                <a:lnTo>
                  <a:pt x="7988640" y="2180421"/>
                </a:lnTo>
                <a:lnTo>
                  <a:pt x="8567964" y="2806792"/>
                </a:lnTo>
                <a:lnTo>
                  <a:pt x="9119572" y="3433162"/>
                </a:lnTo>
                <a:lnTo>
                  <a:pt x="9626826" y="4051179"/>
                </a:lnTo>
                <a:lnTo>
                  <a:pt x="10106364" y="4669197"/>
                </a:lnTo>
                <a:lnTo>
                  <a:pt x="10549867" y="5287215"/>
                </a:lnTo>
                <a:lnTo>
                  <a:pt x="10965651" y="5905232"/>
                </a:lnTo>
                <a:lnTo>
                  <a:pt x="11345398" y="6523251"/>
                </a:lnTo>
                <a:lnTo>
                  <a:pt x="115375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3148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31482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255EEB36-6756-FC4A-85B9-6049157C7F27}"/>
              </a:ext>
            </a:extLst>
          </p:cNvPr>
          <p:cNvSpPr/>
          <p:nvPr userDrawn="1"/>
        </p:nvSpPr>
        <p:spPr bwMode="auto">
          <a:xfrm>
            <a:off x="390379" y="4630278"/>
            <a:ext cx="2553287" cy="2227723"/>
          </a:xfrm>
          <a:custGeom>
            <a:gdLst>
              <a:gd name="connsiteX0" fmla="*/ 2631740 w 5257619"/>
              <a:gd name="connsiteY0" fmla="*/ 0 h 3440424"/>
              <a:gd name="connsiteX1" fmla="*/ 3098873 w 5257619"/>
              <a:gd name="connsiteY1" fmla="*/ 404384 h 3440424"/>
              <a:gd name="connsiteX2" fmla="*/ 3545089 w 5257619"/>
              <a:gd name="connsiteY2" fmla="*/ 843628 h 3440424"/>
              <a:gd name="connsiteX3" fmla="*/ 3956444 w 5257619"/>
              <a:gd name="connsiteY3" fmla="*/ 1317732 h 3440424"/>
              <a:gd name="connsiteX4" fmla="*/ 4346883 w 5257619"/>
              <a:gd name="connsiteY4" fmla="*/ 1826697 h 3440424"/>
              <a:gd name="connsiteX5" fmla="*/ 4695489 w 5257619"/>
              <a:gd name="connsiteY5" fmla="*/ 2377495 h 3440424"/>
              <a:gd name="connsiteX6" fmla="*/ 5023179 w 5257619"/>
              <a:gd name="connsiteY6" fmla="*/ 2942238 h 3440424"/>
              <a:gd name="connsiteX7" fmla="*/ 5257619 w 5257619"/>
              <a:gd name="connsiteY7" fmla="*/ 3440424 h 3440424"/>
              <a:gd name="connsiteX8" fmla="*/ 0 w 5257619"/>
              <a:gd name="connsiteY8" fmla="*/ 3440424 h 3440424"/>
              <a:gd name="connsiteX9" fmla="*/ 240301 w 5257619"/>
              <a:gd name="connsiteY9" fmla="*/ 2942238 h 3440424"/>
              <a:gd name="connsiteX10" fmla="*/ 567991 w 5257619"/>
              <a:gd name="connsiteY10" fmla="*/ 2377495 h 3440424"/>
              <a:gd name="connsiteX11" fmla="*/ 909625 w 5257619"/>
              <a:gd name="connsiteY11" fmla="*/ 1826697 h 3440424"/>
              <a:gd name="connsiteX12" fmla="*/ 1307036 w 5257619"/>
              <a:gd name="connsiteY12" fmla="*/ 1317732 h 3440424"/>
              <a:gd name="connsiteX13" fmla="*/ 1718392 w 5257619"/>
              <a:gd name="connsiteY13" fmla="*/ 843628 h 3440424"/>
              <a:gd name="connsiteX14" fmla="*/ 2164608 w 5257619"/>
              <a:gd name="connsiteY14" fmla="*/ 404384 h 3440424"/>
              <a:gd name="connsiteX15" fmla="*/ 2631740 w 5257619"/>
              <a:gd name="connsiteY15" fmla="*/ 0 h 3440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7619" h="3440424">
                <a:moveTo>
                  <a:pt x="2631740" y="0"/>
                </a:moveTo>
                <a:lnTo>
                  <a:pt x="3098873" y="404384"/>
                </a:lnTo>
                <a:lnTo>
                  <a:pt x="3545089" y="843628"/>
                </a:lnTo>
                <a:lnTo>
                  <a:pt x="3956444" y="1317732"/>
                </a:lnTo>
                <a:lnTo>
                  <a:pt x="4346883" y="1826697"/>
                </a:lnTo>
                <a:lnTo>
                  <a:pt x="4695489" y="2377495"/>
                </a:lnTo>
                <a:lnTo>
                  <a:pt x="5023179" y="2942238"/>
                </a:lnTo>
                <a:lnTo>
                  <a:pt x="5257619" y="3440424"/>
                </a:lnTo>
                <a:lnTo>
                  <a:pt x="0" y="3440424"/>
                </a:lnTo>
                <a:lnTo>
                  <a:pt x="240301" y="2942238"/>
                </a:lnTo>
                <a:lnTo>
                  <a:pt x="567991" y="2377495"/>
                </a:lnTo>
                <a:lnTo>
                  <a:pt x="909625" y="1826697"/>
                </a:lnTo>
                <a:lnTo>
                  <a:pt x="1307036" y="1317732"/>
                </a:lnTo>
                <a:lnTo>
                  <a:pt x="1718392" y="843628"/>
                </a:lnTo>
                <a:lnTo>
                  <a:pt x="2164608" y="404384"/>
                </a:lnTo>
                <a:lnTo>
                  <a:pt x="263174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4FB227-0BDE-9948-A038-C3B31A60A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>
            <a:fillRect/>
          </a:stretch>
        </p:blipFill>
        <p:spPr>
          <a:xfrm>
            <a:off x="1118001" y="5233826"/>
            <a:ext cx="1070567" cy="13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5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Rectangle 4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 userDrawn="1"/>
        </p:nvSpPr>
        <p:spPr>
          <a:xfrm>
            <a:off x="0" y="0"/>
            <a:ext cx="9144000" cy="6858000"/>
          </a:xfrm>
          <a:custGeom>
            <a:gdLst>
              <a:gd name="connsiteX0" fmla="*/ 5076885 w 12192000"/>
              <a:gd name="connsiteY0" fmla="*/ 0 h 6858000"/>
              <a:gd name="connsiteX1" fmla="*/ 7070694 w 12192000"/>
              <a:gd name="connsiteY1" fmla="*/ 0 h 6858000"/>
              <a:gd name="connsiteX2" fmla="*/ 7154496 w 12192000"/>
              <a:gd name="connsiteY2" fmla="*/ 67042 h 6858000"/>
              <a:gd name="connsiteX3" fmla="*/ 7657734 w 12192000"/>
              <a:gd name="connsiteY3" fmla="*/ 471854 h 6858000"/>
              <a:gd name="connsiteX4" fmla="*/ 8129221 w 12192000"/>
              <a:gd name="connsiteY4" fmla="*/ 870317 h 6858000"/>
              <a:gd name="connsiteX5" fmla="*/ 8580071 w 12192000"/>
              <a:gd name="connsiteY5" fmla="*/ 1259254 h 6858000"/>
              <a:gd name="connsiteX6" fmla="*/ 9005521 w 12192000"/>
              <a:gd name="connsiteY6" fmla="*/ 1641842 h 6858000"/>
              <a:gd name="connsiteX7" fmla="*/ 9403984 w 12192000"/>
              <a:gd name="connsiteY7" fmla="*/ 2014904 h 6858000"/>
              <a:gd name="connsiteX8" fmla="*/ 9783396 w 12192000"/>
              <a:gd name="connsiteY8" fmla="*/ 2387967 h 6858000"/>
              <a:gd name="connsiteX9" fmla="*/ 10140584 w 12192000"/>
              <a:gd name="connsiteY9" fmla="*/ 2751504 h 6858000"/>
              <a:gd name="connsiteX10" fmla="*/ 10472371 w 12192000"/>
              <a:gd name="connsiteY10" fmla="*/ 3108692 h 6858000"/>
              <a:gd name="connsiteX11" fmla="*/ 10788284 w 12192000"/>
              <a:gd name="connsiteY11" fmla="*/ 3465879 h 6858000"/>
              <a:gd name="connsiteX12" fmla="*/ 11078796 w 12192000"/>
              <a:gd name="connsiteY12" fmla="*/ 3818304 h 6858000"/>
              <a:gd name="connsiteX13" fmla="*/ 11353434 w 12192000"/>
              <a:gd name="connsiteY13" fmla="*/ 4170729 h 6858000"/>
              <a:gd name="connsiteX14" fmla="*/ 11607434 w 12192000"/>
              <a:gd name="connsiteY14" fmla="*/ 4523154 h 6858000"/>
              <a:gd name="connsiteX15" fmla="*/ 11845559 w 12192000"/>
              <a:gd name="connsiteY15" fmla="*/ 4875579 h 6858000"/>
              <a:gd name="connsiteX16" fmla="*/ 12063046 w 12192000"/>
              <a:gd name="connsiteY16" fmla="*/ 5228004 h 6858000"/>
              <a:gd name="connsiteX17" fmla="*/ 12192000 w 12192000"/>
              <a:gd name="connsiteY17" fmla="*/ 5451659 h 6858000"/>
              <a:gd name="connsiteX18" fmla="*/ 12192000 w 12192000"/>
              <a:gd name="connsiteY18" fmla="*/ 6858000 h 6858000"/>
              <a:gd name="connsiteX19" fmla="*/ 0 w 12192000"/>
              <a:gd name="connsiteY19" fmla="*/ 6858000 h 6858000"/>
              <a:gd name="connsiteX20" fmla="*/ 0 w 12192000"/>
              <a:gd name="connsiteY20" fmla="*/ 5382764 h 6858000"/>
              <a:gd name="connsiteX21" fmla="*/ 88534 w 12192000"/>
              <a:gd name="connsiteY21" fmla="*/ 5228004 h 6858000"/>
              <a:gd name="connsiteX22" fmla="*/ 306021 w 12192000"/>
              <a:gd name="connsiteY22" fmla="*/ 4875579 h 6858000"/>
              <a:gd name="connsiteX23" fmla="*/ 539384 w 12192000"/>
              <a:gd name="connsiteY23" fmla="*/ 4523154 h 6858000"/>
              <a:gd name="connsiteX24" fmla="*/ 793384 w 12192000"/>
              <a:gd name="connsiteY24" fmla="*/ 4170729 h 6858000"/>
              <a:gd name="connsiteX25" fmla="*/ 1068022 w 12192000"/>
              <a:gd name="connsiteY25" fmla="*/ 3818304 h 6858000"/>
              <a:gd name="connsiteX26" fmla="*/ 1363296 w 12192000"/>
              <a:gd name="connsiteY26" fmla="*/ 3465879 h 6858000"/>
              <a:gd name="connsiteX27" fmla="*/ 1674446 w 12192000"/>
              <a:gd name="connsiteY27" fmla="*/ 3108692 h 6858000"/>
              <a:gd name="connsiteX28" fmla="*/ 2012584 w 12192000"/>
              <a:gd name="connsiteY28" fmla="*/ 2751504 h 6858000"/>
              <a:gd name="connsiteX29" fmla="*/ 2365009 w 12192000"/>
              <a:gd name="connsiteY29" fmla="*/ 2387967 h 6858000"/>
              <a:gd name="connsiteX30" fmla="*/ 2742834 w 12192000"/>
              <a:gd name="connsiteY30" fmla="*/ 2014904 h 6858000"/>
              <a:gd name="connsiteX31" fmla="*/ 3147646 w 12192000"/>
              <a:gd name="connsiteY31" fmla="*/ 1641842 h 6858000"/>
              <a:gd name="connsiteX32" fmla="*/ 3573096 w 12192000"/>
              <a:gd name="connsiteY32" fmla="*/ 1259254 h 6858000"/>
              <a:gd name="connsiteX33" fmla="*/ 4017596 w 12192000"/>
              <a:gd name="connsiteY33" fmla="*/ 870317 h 6858000"/>
              <a:gd name="connsiteX34" fmla="*/ 4495434 w 12192000"/>
              <a:gd name="connsiteY34" fmla="*/ 471854 h 6858000"/>
              <a:gd name="connsiteX35" fmla="*/ 4992322 w 12192000"/>
              <a:gd name="connsiteY35" fmla="*/ 67042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5076885" y="0"/>
                </a:moveTo>
                <a:lnTo>
                  <a:pt x="7070694" y="0"/>
                </a:lnTo>
                <a:lnTo>
                  <a:pt x="7154496" y="67042"/>
                </a:lnTo>
                <a:lnTo>
                  <a:pt x="7657734" y="471854"/>
                </a:lnTo>
                <a:lnTo>
                  <a:pt x="8129221" y="870317"/>
                </a:lnTo>
                <a:lnTo>
                  <a:pt x="8580071" y="1259254"/>
                </a:lnTo>
                <a:lnTo>
                  <a:pt x="9005521" y="1641842"/>
                </a:lnTo>
                <a:lnTo>
                  <a:pt x="9403984" y="2014904"/>
                </a:lnTo>
                <a:lnTo>
                  <a:pt x="9783396" y="2387967"/>
                </a:lnTo>
                <a:lnTo>
                  <a:pt x="10140584" y="2751504"/>
                </a:lnTo>
                <a:lnTo>
                  <a:pt x="10472371" y="3108692"/>
                </a:lnTo>
                <a:lnTo>
                  <a:pt x="10788284" y="3465879"/>
                </a:lnTo>
                <a:lnTo>
                  <a:pt x="11078796" y="3818304"/>
                </a:lnTo>
                <a:lnTo>
                  <a:pt x="11353434" y="4170729"/>
                </a:lnTo>
                <a:lnTo>
                  <a:pt x="11607434" y="4523154"/>
                </a:lnTo>
                <a:lnTo>
                  <a:pt x="11845559" y="4875579"/>
                </a:lnTo>
                <a:lnTo>
                  <a:pt x="12063046" y="5228004"/>
                </a:lnTo>
                <a:lnTo>
                  <a:pt x="12192000" y="5451659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382764"/>
                </a:lnTo>
                <a:lnTo>
                  <a:pt x="88534" y="5228004"/>
                </a:lnTo>
                <a:lnTo>
                  <a:pt x="306021" y="4875579"/>
                </a:lnTo>
                <a:lnTo>
                  <a:pt x="539384" y="4523154"/>
                </a:lnTo>
                <a:lnTo>
                  <a:pt x="793384" y="4170729"/>
                </a:lnTo>
                <a:lnTo>
                  <a:pt x="1068022" y="3818304"/>
                </a:lnTo>
                <a:lnTo>
                  <a:pt x="1363296" y="3465879"/>
                </a:lnTo>
                <a:lnTo>
                  <a:pt x="1674446" y="3108692"/>
                </a:lnTo>
                <a:lnTo>
                  <a:pt x="2012584" y="2751504"/>
                </a:lnTo>
                <a:lnTo>
                  <a:pt x="2365009" y="2387967"/>
                </a:lnTo>
                <a:lnTo>
                  <a:pt x="2742834" y="2014904"/>
                </a:lnTo>
                <a:lnTo>
                  <a:pt x="3147646" y="1641842"/>
                </a:lnTo>
                <a:lnTo>
                  <a:pt x="3573096" y="1259254"/>
                </a:lnTo>
                <a:lnTo>
                  <a:pt x="4017596" y="870317"/>
                </a:lnTo>
                <a:lnTo>
                  <a:pt x="4495434" y="471854"/>
                </a:lnTo>
                <a:lnTo>
                  <a:pt x="4992322" y="67042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21"/>
          <p:cNvSpPr/>
          <p:nvPr userDrawn="1"/>
        </p:nvSpPr>
        <p:spPr bwMode="auto">
          <a:xfrm>
            <a:off x="2578648" y="3417576"/>
            <a:ext cx="3943214" cy="3440424"/>
          </a:xfrm>
          <a:custGeom>
            <a:gdLst>
              <a:gd name="connsiteX0" fmla="*/ 2631740 w 5257619"/>
              <a:gd name="connsiteY0" fmla="*/ 0 h 3440424"/>
              <a:gd name="connsiteX1" fmla="*/ 3098873 w 5257619"/>
              <a:gd name="connsiteY1" fmla="*/ 404384 h 3440424"/>
              <a:gd name="connsiteX2" fmla="*/ 3545089 w 5257619"/>
              <a:gd name="connsiteY2" fmla="*/ 843628 h 3440424"/>
              <a:gd name="connsiteX3" fmla="*/ 3956444 w 5257619"/>
              <a:gd name="connsiteY3" fmla="*/ 1317732 h 3440424"/>
              <a:gd name="connsiteX4" fmla="*/ 4346883 w 5257619"/>
              <a:gd name="connsiteY4" fmla="*/ 1826697 h 3440424"/>
              <a:gd name="connsiteX5" fmla="*/ 4695489 w 5257619"/>
              <a:gd name="connsiteY5" fmla="*/ 2377495 h 3440424"/>
              <a:gd name="connsiteX6" fmla="*/ 5023179 w 5257619"/>
              <a:gd name="connsiteY6" fmla="*/ 2942238 h 3440424"/>
              <a:gd name="connsiteX7" fmla="*/ 5257619 w 5257619"/>
              <a:gd name="connsiteY7" fmla="*/ 3440424 h 3440424"/>
              <a:gd name="connsiteX8" fmla="*/ 0 w 5257619"/>
              <a:gd name="connsiteY8" fmla="*/ 3440424 h 3440424"/>
              <a:gd name="connsiteX9" fmla="*/ 240301 w 5257619"/>
              <a:gd name="connsiteY9" fmla="*/ 2942238 h 3440424"/>
              <a:gd name="connsiteX10" fmla="*/ 567991 w 5257619"/>
              <a:gd name="connsiteY10" fmla="*/ 2377495 h 3440424"/>
              <a:gd name="connsiteX11" fmla="*/ 909625 w 5257619"/>
              <a:gd name="connsiteY11" fmla="*/ 1826697 h 3440424"/>
              <a:gd name="connsiteX12" fmla="*/ 1307036 w 5257619"/>
              <a:gd name="connsiteY12" fmla="*/ 1317732 h 3440424"/>
              <a:gd name="connsiteX13" fmla="*/ 1718392 w 5257619"/>
              <a:gd name="connsiteY13" fmla="*/ 843628 h 3440424"/>
              <a:gd name="connsiteX14" fmla="*/ 2164608 w 5257619"/>
              <a:gd name="connsiteY14" fmla="*/ 404384 h 3440424"/>
              <a:gd name="connsiteX15" fmla="*/ 2631740 w 5257619"/>
              <a:gd name="connsiteY15" fmla="*/ 0 h 3440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7619" h="3440424">
                <a:moveTo>
                  <a:pt x="2631740" y="0"/>
                </a:moveTo>
                <a:lnTo>
                  <a:pt x="3098873" y="404384"/>
                </a:lnTo>
                <a:lnTo>
                  <a:pt x="3545089" y="843628"/>
                </a:lnTo>
                <a:lnTo>
                  <a:pt x="3956444" y="1317732"/>
                </a:lnTo>
                <a:lnTo>
                  <a:pt x="4346883" y="1826697"/>
                </a:lnTo>
                <a:lnTo>
                  <a:pt x="4695489" y="2377495"/>
                </a:lnTo>
                <a:lnTo>
                  <a:pt x="5023179" y="2942238"/>
                </a:lnTo>
                <a:lnTo>
                  <a:pt x="5257619" y="3440424"/>
                </a:lnTo>
                <a:lnTo>
                  <a:pt x="0" y="3440424"/>
                </a:lnTo>
                <a:lnTo>
                  <a:pt x="240301" y="2942238"/>
                </a:lnTo>
                <a:lnTo>
                  <a:pt x="567991" y="2377495"/>
                </a:lnTo>
                <a:lnTo>
                  <a:pt x="909625" y="1826697"/>
                </a:lnTo>
                <a:lnTo>
                  <a:pt x="1307036" y="1317732"/>
                </a:lnTo>
                <a:lnTo>
                  <a:pt x="1718392" y="843628"/>
                </a:lnTo>
                <a:lnTo>
                  <a:pt x="2164608" y="404384"/>
                </a:lnTo>
                <a:lnTo>
                  <a:pt x="263174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95768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430838E-AFAA-BB4C-AF1F-B60C10D5866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7" r="33295" b="1475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FE6DCFF9-7ABC-4545-99D7-F1A5DE77958C}"/>
              </a:ext>
            </a:extLst>
          </p:cNvPr>
          <p:cNvSpPr/>
          <p:nvPr userDrawn="1"/>
        </p:nvSpPr>
        <p:spPr>
          <a:xfrm>
            <a:off x="1" y="0"/>
            <a:ext cx="8653183" cy="6858000"/>
          </a:xfrm>
          <a:custGeom>
            <a:gdLst>
              <a:gd name="connsiteX0" fmla="*/ 0 w 11537577"/>
              <a:gd name="connsiteY0" fmla="*/ 0 h 6858000"/>
              <a:gd name="connsiteX1" fmla="*/ 5747087 w 11537577"/>
              <a:gd name="connsiteY1" fmla="*/ 0 h 6858000"/>
              <a:gd name="connsiteX2" fmla="*/ 6006738 w 11537577"/>
              <a:gd name="connsiteY2" fmla="*/ 234501 h 6858000"/>
              <a:gd name="connsiteX3" fmla="*/ 6702482 w 11537577"/>
              <a:gd name="connsiteY3" fmla="*/ 888708 h 6858000"/>
              <a:gd name="connsiteX4" fmla="*/ 7364964 w 11537577"/>
              <a:gd name="connsiteY4" fmla="*/ 1542917 h 6858000"/>
              <a:gd name="connsiteX5" fmla="*/ 7988640 w 11537577"/>
              <a:gd name="connsiteY5" fmla="*/ 2180421 h 6858000"/>
              <a:gd name="connsiteX6" fmla="*/ 8567964 w 11537577"/>
              <a:gd name="connsiteY6" fmla="*/ 2806792 h 6858000"/>
              <a:gd name="connsiteX7" fmla="*/ 9119572 w 11537577"/>
              <a:gd name="connsiteY7" fmla="*/ 3433162 h 6858000"/>
              <a:gd name="connsiteX8" fmla="*/ 9626826 w 11537577"/>
              <a:gd name="connsiteY8" fmla="*/ 4051179 h 6858000"/>
              <a:gd name="connsiteX9" fmla="*/ 10106364 w 11537577"/>
              <a:gd name="connsiteY9" fmla="*/ 4669197 h 6858000"/>
              <a:gd name="connsiteX10" fmla="*/ 10549867 w 11537577"/>
              <a:gd name="connsiteY10" fmla="*/ 5287215 h 6858000"/>
              <a:gd name="connsiteX11" fmla="*/ 10965651 w 11537577"/>
              <a:gd name="connsiteY11" fmla="*/ 5905232 h 6858000"/>
              <a:gd name="connsiteX12" fmla="*/ 11345398 w 11537577"/>
              <a:gd name="connsiteY12" fmla="*/ 6523251 h 6858000"/>
              <a:gd name="connsiteX13" fmla="*/ 11537577 w 11537577"/>
              <a:gd name="connsiteY13" fmla="*/ 6858000 h 6858000"/>
              <a:gd name="connsiteX14" fmla="*/ 0 w 11537577"/>
              <a:gd name="connsiteY14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37577" h="6858000">
                <a:moveTo>
                  <a:pt x="0" y="0"/>
                </a:moveTo>
                <a:lnTo>
                  <a:pt x="5747087" y="0"/>
                </a:lnTo>
                <a:lnTo>
                  <a:pt x="6006738" y="234501"/>
                </a:lnTo>
                <a:lnTo>
                  <a:pt x="6702482" y="888708"/>
                </a:lnTo>
                <a:lnTo>
                  <a:pt x="7364964" y="1542917"/>
                </a:lnTo>
                <a:lnTo>
                  <a:pt x="7988640" y="2180421"/>
                </a:lnTo>
                <a:lnTo>
                  <a:pt x="8567964" y="2806792"/>
                </a:lnTo>
                <a:lnTo>
                  <a:pt x="9119572" y="3433162"/>
                </a:lnTo>
                <a:lnTo>
                  <a:pt x="9626826" y="4051179"/>
                </a:lnTo>
                <a:lnTo>
                  <a:pt x="10106364" y="4669197"/>
                </a:lnTo>
                <a:lnTo>
                  <a:pt x="10549867" y="5287215"/>
                </a:lnTo>
                <a:lnTo>
                  <a:pt x="10965651" y="5905232"/>
                </a:lnTo>
                <a:lnTo>
                  <a:pt x="11345398" y="6523251"/>
                </a:lnTo>
                <a:lnTo>
                  <a:pt x="115375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21"/>
          <p:cNvSpPr/>
          <p:nvPr userDrawn="1"/>
        </p:nvSpPr>
        <p:spPr bwMode="auto">
          <a:xfrm>
            <a:off x="390379" y="4630278"/>
            <a:ext cx="2553287" cy="2227723"/>
          </a:xfrm>
          <a:custGeom>
            <a:gdLst>
              <a:gd name="connsiteX0" fmla="*/ 2631740 w 5257619"/>
              <a:gd name="connsiteY0" fmla="*/ 0 h 3440424"/>
              <a:gd name="connsiteX1" fmla="*/ 3098873 w 5257619"/>
              <a:gd name="connsiteY1" fmla="*/ 404384 h 3440424"/>
              <a:gd name="connsiteX2" fmla="*/ 3545089 w 5257619"/>
              <a:gd name="connsiteY2" fmla="*/ 843628 h 3440424"/>
              <a:gd name="connsiteX3" fmla="*/ 3956444 w 5257619"/>
              <a:gd name="connsiteY3" fmla="*/ 1317732 h 3440424"/>
              <a:gd name="connsiteX4" fmla="*/ 4346883 w 5257619"/>
              <a:gd name="connsiteY4" fmla="*/ 1826697 h 3440424"/>
              <a:gd name="connsiteX5" fmla="*/ 4695489 w 5257619"/>
              <a:gd name="connsiteY5" fmla="*/ 2377495 h 3440424"/>
              <a:gd name="connsiteX6" fmla="*/ 5023179 w 5257619"/>
              <a:gd name="connsiteY6" fmla="*/ 2942238 h 3440424"/>
              <a:gd name="connsiteX7" fmla="*/ 5257619 w 5257619"/>
              <a:gd name="connsiteY7" fmla="*/ 3440424 h 3440424"/>
              <a:gd name="connsiteX8" fmla="*/ 0 w 5257619"/>
              <a:gd name="connsiteY8" fmla="*/ 3440424 h 3440424"/>
              <a:gd name="connsiteX9" fmla="*/ 240301 w 5257619"/>
              <a:gd name="connsiteY9" fmla="*/ 2942238 h 3440424"/>
              <a:gd name="connsiteX10" fmla="*/ 567991 w 5257619"/>
              <a:gd name="connsiteY10" fmla="*/ 2377495 h 3440424"/>
              <a:gd name="connsiteX11" fmla="*/ 909625 w 5257619"/>
              <a:gd name="connsiteY11" fmla="*/ 1826697 h 3440424"/>
              <a:gd name="connsiteX12" fmla="*/ 1307036 w 5257619"/>
              <a:gd name="connsiteY12" fmla="*/ 1317732 h 3440424"/>
              <a:gd name="connsiteX13" fmla="*/ 1718392 w 5257619"/>
              <a:gd name="connsiteY13" fmla="*/ 843628 h 3440424"/>
              <a:gd name="connsiteX14" fmla="*/ 2164608 w 5257619"/>
              <a:gd name="connsiteY14" fmla="*/ 404384 h 3440424"/>
              <a:gd name="connsiteX15" fmla="*/ 2631740 w 5257619"/>
              <a:gd name="connsiteY15" fmla="*/ 0 h 3440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7619" h="3440424">
                <a:moveTo>
                  <a:pt x="2631740" y="0"/>
                </a:moveTo>
                <a:lnTo>
                  <a:pt x="3098873" y="404384"/>
                </a:lnTo>
                <a:lnTo>
                  <a:pt x="3545089" y="843628"/>
                </a:lnTo>
                <a:lnTo>
                  <a:pt x="3956444" y="1317732"/>
                </a:lnTo>
                <a:lnTo>
                  <a:pt x="4346883" y="1826697"/>
                </a:lnTo>
                <a:lnTo>
                  <a:pt x="4695489" y="2377495"/>
                </a:lnTo>
                <a:lnTo>
                  <a:pt x="5023179" y="2942238"/>
                </a:lnTo>
                <a:lnTo>
                  <a:pt x="5257619" y="3440424"/>
                </a:lnTo>
                <a:lnTo>
                  <a:pt x="0" y="3440424"/>
                </a:lnTo>
                <a:lnTo>
                  <a:pt x="240301" y="2942238"/>
                </a:lnTo>
                <a:lnTo>
                  <a:pt x="567991" y="2377495"/>
                </a:lnTo>
                <a:lnTo>
                  <a:pt x="909625" y="1826697"/>
                </a:lnTo>
                <a:lnTo>
                  <a:pt x="1307036" y="1317732"/>
                </a:lnTo>
                <a:lnTo>
                  <a:pt x="1718392" y="843628"/>
                </a:lnTo>
                <a:lnTo>
                  <a:pt x="2164608" y="404384"/>
                </a:lnTo>
                <a:lnTo>
                  <a:pt x="263174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>
            <a:fillRect/>
          </a:stretch>
        </p:blipFill>
        <p:spPr>
          <a:xfrm>
            <a:off x="1118001" y="5233826"/>
            <a:ext cx="1070567" cy="13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0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1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1897812"/>
            <a:ext cx="8543925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0741256"/>
      </p:ext>
    </p:extLst>
  </p:cSld>
  <p:clrMapOvr>
    <a:masterClrMapping/>
  </p:clrMapOvr>
  <p:transition spd="slow">
    <p:fade/>
  </p:transition>
  <p:timing/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98451" y="782097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451" y="2335262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" y="4802911"/>
            <a:ext cx="1296280" cy="12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299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98451" y="782097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451" y="2335262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" y="4802910"/>
            <a:ext cx="1296280" cy="12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4613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3125425"/>
            <a:ext cx="82296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858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5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114800" y="4021815"/>
            <a:ext cx="9144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1450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8464"/>
      </p:ext>
    </p:extLst>
  </p:cSld>
  <p:clrMapOvr>
    <a:masterClrMapping/>
  </p:clrMapOvr>
  <p:transition/>
  <p:timing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Icon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6249511"/>
            <a:ext cx="1750119" cy="4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86970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85800" y="457202"/>
            <a:ext cx="7795034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50" b="1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4646220"/>
            <a:ext cx="82296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buNone/>
              <a:defRPr sz="1500" b="1" baseline="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Author</a:t>
            </a:r>
          </a:p>
          <a:p>
            <a:r>
              <a:rPr lang="en-US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43050"/>
      </p:ext>
    </p:extLst>
  </p:cSld>
  <p:clrMapOvr>
    <a:masterClrMapping/>
  </p:clrMapOvr>
  <p:transition/>
  <p:timing/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1897812"/>
            <a:ext cx="8543925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201DFA-1065-448F-9853-A74621C2731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2565"/>
      </p:ext>
    </p:extLst>
  </p:cSld>
  <p:clrMapOvr>
    <a:masterClrMapping/>
  </p:clrMapOvr>
  <p:transition/>
  <p:timing/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6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8543926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90E794A-306A-4DFF-A64C-FB7F0AA36AA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4937"/>
      </p:ext>
    </p:extLst>
  </p:cSld>
  <p:clrMapOvr>
    <a:masterClrMapping/>
  </p:clrMapOvr>
  <p:transition/>
  <p:timing/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854392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20D79D2-DFCF-4779-80D0-84EF532DB99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5508"/>
      </p:ext>
    </p:extLst>
  </p:cSld>
  <p:clrMapOvr>
    <a:masterClrMapping/>
  </p:clrMapOvr>
  <p:transition/>
  <p:timing/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61628" y="1924051"/>
            <a:ext cx="8539472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39472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39472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E13197-86DA-4A72-AB32-5556FA1DA48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7742"/>
      </p:ext>
    </p:extLst>
  </p:cSld>
  <p:clrMapOvr>
    <a:masterClrMapping/>
  </p:clrMapOvr>
  <p:transition/>
  <p:timing/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8543925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1B4ECF-6284-4F69-AB98-F78991A3AA8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2497"/>
      </p:ext>
    </p:extLst>
  </p:cSld>
  <p:clrMapOvr>
    <a:masterClrMapping/>
  </p:clrMapOvr>
  <p:transition/>
  <p:timing/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8543925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14AC29-2848-4618-99F5-38C5BBAC4C0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36170"/>
      </p:ext>
    </p:extLst>
  </p:cSld>
  <p:clrMapOvr>
    <a:masterClrMapping/>
  </p:clrMapOvr>
  <p:transition/>
  <p:timing/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B93E-945F-4DD0-BC66-EF71516890C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28056"/>
      </p:ext>
    </p:extLst>
  </p:cSld>
  <p:clrMapOvr>
    <a:masterClrMapping/>
  </p:clrMapOvr>
  <p:transition/>
  <p:timing/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7A516F-D3B0-4205-A408-8B8922450F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3239"/>
      </p:ext>
    </p:extLst>
  </p:cSld>
  <p:clrMapOvr>
    <a:masterClrMapping/>
  </p:clrMapOvr>
  <p:transition/>
  <p:timing/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0C9EB5-D264-47B0-BA3C-D17EDCCF6C3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07407"/>
      </p:ext>
    </p:extLst>
  </p:cSld>
  <p:clrMapOvr>
    <a:masterClrMapping/>
  </p:clrMapOvr>
  <p:transition/>
  <p:timing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Icon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6249511"/>
            <a:ext cx="1750119" cy="4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95682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02907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02907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64D1AD0-D323-4938-90C5-248432027EC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0696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02907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208508-FA07-461F-8E64-65E5518AD7B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8248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02907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49E86C-7B0E-40E7-9969-5E50538643A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798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6513305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134059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028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F356E24-5B36-40CC-B0EA-323A06A0BAD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1450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39065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6B4B5D5-5FCA-41D4-8151-398BC9AD9ED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1450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43039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A30C7B-63AD-463A-84A7-212A89255B9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1450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30047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02907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02907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B3C9B6-1D25-4989-9373-EA2545F0FA1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5949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832411472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02907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1C8D19C-5466-445F-995D-5CDDD8263FC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98369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02907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AC9A1A3-4E9E-437D-B09D-E834B602D3C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0683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64314664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302418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984526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350875" y="1940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0875" y="225408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48289" y="2252379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45703" y="2255197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943116" y="225475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48289" y="1940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45703" y="1937365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43117" y="1937365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50875" y="3850889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50876" y="4165903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48290" y="4164198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45704" y="4167016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943117" y="4166573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48289" y="3849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45704" y="3849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943116" y="384874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3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4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4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39FD0D5-EB56-4BFD-ADF2-9D624DB1917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39749"/>
      </p:ext>
    </p:extLst>
  </p:cSld>
  <p:clrMapOvr>
    <a:masterClrMapping/>
  </p:clrMapOvr>
  <p:transition/>
  <p:timing/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3148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3148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D41882-20D1-4F99-976D-A1AA181D6EF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18022"/>
      </p:ext>
    </p:extLst>
  </p:cSld>
  <p:clrMapOvr>
    <a:masterClrMapping/>
  </p:clrMapOvr>
  <p:transition/>
  <p:timing/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3148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3148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9B2C99-3760-434C-8629-3CD680643F1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64921"/>
      </p:ext>
    </p:extLst>
  </p:cSld>
  <p:clrMapOvr>
    <a:masterClrMapping/>
  </p:clrMapOvr>
  <p:transition/>
  <p:timing/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3148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31482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BCBA57-B0C4-4DF1-B10F-6630AFEE9A8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0096"/>
            <a:ext cx="1113196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963"/>
      </p:ext>
    </p:extLst>
  </p:cSld>
  <p:clrMapOvr>
    <a:masterClrMapping/>
  </p:clrMapOvr>
  <p:transition/>
  <p:timing/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>
            <a:fillRect/>
          </a:stretch>
        </p:blipFill>
        <p:spPr>
          <a:xfrm>
            <a:off x="3738851" y="4386020"/>
            <a:ext cx="1653349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5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609879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2930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2347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7255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82"/>
            <a:ext cx="5775325" cy="6435725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82"/>
            <a:ext cx="5775325" cy="6435725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9862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7035" indent="0">
              <a:buNone/>
              <a:defRPr sz="1969" b="1"/>
            </a:lvl2pPr>
            <a:lvl3pPr marL="914071" indent="0">
              <a:buNone/>
              <a:defRPr sz="1828" b="1"/>
            </a:lvl3pPr>
            <a:lvl4pPr marL="1371110" indent="0">
              <a:buNone/>
              <a:defRPr sz="1617" b="1"/>
            </a:lvl4pPr>
            <a:lvl5pPr marL="1828146" indent="0">
              <a:buNone/>
              <a:defRPr sz="1617" b="1"/>
            </a:lvl5pPr>
            <a:lvl6pPr marL="2285181" indent="0">
              <a:buNone/>
              <a:defRPr sz="1617" b="1"/>
            </a:lvl6pPr>
            <a:lvl7pPr marL="2742219" indent="0">
              <a:buNone/>
              <a:defRPr sz="1617" b="1"/>
            </a:lvl7pPr>
            <a:lvl8pPr marL="3199252" indent="0">
              <a:buNone/>
              <a:defRPr sz="1617" b="1"/>
            </a:lvl8pPr>
            <a:lvl9pPr marL="3656291" indent="0">
              <a:buNone/>
              <a:defRPr sz="16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7035" indent="0">
              <a:buNone/>
              <a:defRPr sz="1969" b="1"/>
            </a:lvl2pPr>
            <a:lvl3pPr marL="914071" indent="0">
              <a:buNone/>
              <a:defRPr sz="1828" b="1"/>
            </a:lvl3pPr>
            <a:lvl4pPr marL="1371110" indent="0">
              <a:buNone/>
              <a:defRPr sz="1617" b="1"/>
            </a:lvl4pPr>
            <a:lvl5pPr marL="1828146" indent="0">
              <a:buNone/>
              <a:defRPr sz="1617" b="1"/>
            </a:lvl5pPr>
            <a:lvl6pPr marL="2285181" indent="0">
              <a:buNone/>
              <a:defRPr sz="1617" b="1"/>
            </a:lvl6pPr>
            <a:lvl7pPr marL="2742219" indent="0">
              <a:buNone/>
              <a:defRPr sz="1617" b="1"/>
            </a:lvl7pPr>
            <a:lvl8pPr marL="3199252" indent="0">
              <a:buNone/>
              <a:defRPr sz="1617" b="1"/>
            </a:lvl8pPr>
            <a:lvl9pPr marL="3656291" indent="0">
              <a:buNone/>
              <a:defRPr sz="16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9779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2014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9448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7035" indent="0">
              <a:buNone/>
              <a:defRPr sz="1195"/>
            </a:lvl2pPr>
            <a:lvl3pPr marL="914071" indent="0">
              <a:buNone/>
              <a:defRPr sz="984"/>
            </a:lvl3pPr>
            <a:lvl4pPr marL="1371110" indent="0">
              <a:buNone/>
              <a:defRPr sz="914"/>
            </a:lvl4pPr>
            <a:lvl5pPr marL="1828146" indent="0">
              <a:buNone/>
              <a:defRPr sz="914"/>
            </a:lvl5pPr>
            <a:lvl6pPr marL="2285181" indent="0">
              <a:buNone/>
              <a:defRPr sz="914"/>
            </a:lvl6pPr>
            <a:lvl7pPr marL="2742219" indent="0">
              <a:buNone/>
              <a:defRPr sz="914"/>
            </a:lvl7pPr>
            <a:lvl8pPr marL="3199252" indent="0">
              <a:buNone/>
              <a:defRPr sz="914"/>
            </a:lvl8pPr>
            <a:lvl9pPr marL="3656291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0752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34"/>
            </a:lvl1pPr>
            <a:lvl2pPr marL="457035" indent="0">
              <a:buNone/>
              <a:defRPr sz="2812"/>
            </a:lvl2pPr>
            <a:lvl3pPr marL="914071" indent="0">
              <a:buNone/>
              <a:defRPr sz="2391"/>
            </a:lvl3pPr>
            <a:lvl4pPr marL="1371110" indent="0">
              <a:buNone/>
              <a:defRPr sz="1969"/>
            </a:lvl4pPr>
            <a:lvl5pPr marL="1828146" indent="0">
              <a:buNone/>
              <a:defRPr sz="1969"/>
            </a:lvl5pPr>
            <a:lvl6pPr marL="2285181" indent="0">
              <a:buNone/>
              <a:defRPr sz="1969"/>
            </a:lvl6pPr>
            <a:lvl7pPr marL="2742219" indent="0">
              <a:buNone/>
              <a:defRPr sz="1969"/>
            </a:lvl7pPr>
            <a:lvl8pPr marL="3199252" indent="0">
              <a:buNone/>
              <a:defRPr sz="1969"/>
            </a:lvl8pPr>
            <a:lvl9pPr marL="3656291" indent="0">
              <a:buNone/>
              <a:defRPr sz="19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7035" indent="0">
              <a:buNone/>
              <a:defRPr sz="1195"/>
            </a:lvl2pPr>
            <a:lvl3pPr marL="914071" indent="0">
              <a:buNone/>
              <a:defRPr sz="984"/>
            </a:lvl3pPr>
            <a:lvl4pPr marL="1371110" indent="0">
              <a:buNone/>
              <a:defRPr sz="914"/>
            </a:lvl4pPr>
            <a:lvl5pPr marL="1828146" indent="0">
              <a:buNone/>
              <a:defRPr sz="914"/>
            </a:lvl5pPr>
            <a:lvl6pPr marL="2285181" indent="0">
              <a:buNone/>
              <a:defRPr sz="914"/>
            </a:lvl6pPr>
            <a:lvl7pPr marL="2742219" indent="0">
              <a:buNone/>
              <a:defRPr sz="914"/>
            </a:lvl7pPr>
            <a:lvl8pPr marL="3199252" indent="0">
              <a:buNone/>
              <a:defRPr sz="914"/>
            </a:lvl8pPr>
            <a:lvl9pPr marL="3656291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35798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66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782095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2335260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6249511"/>
            <a:ext cx="1600200" cy="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699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974019563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32"/>
            <a:ext cx="2925762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32"/>
            <a:ext cx="8624888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81324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35781" y="1732359"/>
            <a:ext cx="8072438" cy="1785938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5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35781" y="3625453"/>
            <a:ext cx="8072438" cy="607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1687">
                <a:solidFill>
                  <a:srgbClr val="FFFFFF"/>
                </a:solidFill>
              </a:defRPr>
            </a:lvl1pPr>
            <a:lvl2pPr marL="0" indent="160729" algn="ctr">
              <a:spcBef>
                <a:spcPct val="0"/>
              </a:spcBef>
              <a:buSzTx/>
              <a:buNone/>
              <a:defRPr sz="1687">
                <a:solidFill>
                  <a:srgbClr val="FFFFFF"/>
                </a:solidFill>
              </a:defRPr>
            </a:lvl2pPr>
            <a:lvl3pPr marL="0" indent="321457" algn="ctr">
              <a:spcBef>
                <a:spcPct val="0"/>
              </a:spcBef>
              <a:buSzTx/>
              <a:buNone/>
              <a:defRPr sz="1687">
                <a:solidFill>
                  <a:srgbClr val="FFFFFF"/>
                </a:solidFill>
              </a:defRPr>
            </a:lvl3pPr>
            <a:lvl4pPr marL="0" indent="482186" algn="ctr">
              <a:spcBef>
                <a:spcPct val="0"/>
              </a:spcBef>
              <a:buSzTx/>
              <a:buNone/>
              <a:defRPr sz="1687">
                <a:solidFill>
                  <a:srgbClr val="FFFFFF"/>
                </a:solidFill>
              </a:defRPr>
            </a:lvl4pPr>
            <a:lvl5pPr marL="0" indent="642915" algn="ctr">
              <a:spcBef>
                <a:spcPct val="0"/>
              </a:spcBef>
              <a:buSzTx/>
              <a:buNone/>
              <a:defRPr sz="1687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87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1687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1687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1687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1687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11925040"/>
      </p:ext>
    </p:extLst>
  </p:cSld>
  <p:clrMapOvr>
    <a:masterClrMapping/>
  </p:clrMapOvr>
  <p:transition spd="med"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5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61054391"/>
      </p:ext>
    </p:extLst>
  </p:cSld>
  <p:clrMapOvr>
    <a:masterClrMapping/>
  </p:clrMapOvr>
  <p:transition spd="med"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1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121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1DF8-9243-4EB3-A173-17A45D110C24}" type="datetime1">
              <a:rPr lang="en-US"/>
              <a:pPr>
                <a:defRPr/>
              </a:pPr>
              <a:t>12/13/2018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5257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TeleSimulation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77000"/>
            <a:ext cx="1295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6F63-C90C-42DA-BA99-3200630FE379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3663642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1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121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1274-45EB-4AB3-BE89-9A75BFFAE08E}" type="datetime1">
              <a:rPr lang="en-US"/>
              <a:pPr>
                <a:defRPr/>
              </a:pPr>
              <a:t>12/13/2018</a:t>
            </a:fld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5257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TeleSimulation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91400" y="6477000"/>
            <a:ext cx="1295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CF00B-77C4-49F7-BAC1-B48C3EDCBBA9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1233916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1 Line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166438"/>
            <a:ext cx="1515432" cy="4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796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166438"/>
            <a:ext cx="1515432" cy="4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723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166438"/>
            <a:ext cx="1515432" cy="4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060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414586745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Two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651240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Two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702400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166438"/>
            <a:ext cx="1515432" cy="419582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929414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62285589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166438"/>
            <a:ext cx="1515432" cy="419582"/>
          </a:xfrm>
          <a:prstGeom prst="rect">
            <a:avLst/>
          </a:prstGeom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49582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166438"/>
            <a:ext cx="1515432" cy="41958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155065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782095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2335260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9" y="5781948"/>
            <a:ext cx="2295144" cy="6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3161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7199" y="1940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" y="2255195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81072" y="2255195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04944" y="2255195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828817" y="2255195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81071" y="1940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04944" y="1937363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28816" y="1937363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385200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57201" y="416701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81073" y="416701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04945" y="416701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828818" y="416701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81072" y="385200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04945" y="3849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828817" y="3849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  <p:sp>
        <p:nvSpPr>
          <p:cNvPr id="2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787809101"/>
      </p:ext>
    </p:extLst>
  </p:cSld>
  <p:clrMapOvr>
    <a:masterClrMapping/>
  </p:clrMapOvr>
  <p:transition/>
  <p:timing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94306846"/>
      </p:ext>
    </p:extLst>
  </p:cSld>
  <p:clrMapOvr>
    <a:masterClrMapping/>
  </p:clrMapOvr>
  <p:transition/>
  <p:timing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Half Page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14744"/>
      </p:ext>
    </p:extLst>
  </p:cSld>
  <p:clrMapOvr>
    <a:masterClrMapping/>
  </p:clrMapOvr>
  <p:transition/>
  <p:timing/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Half Page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892312"/>
      </p:ext>
    </p:extLst>
  </p:cSld>
  <p:clrMapOvr>
    <a:masterClrMapping/>
  </p:clrMapOvr>
  <p:transition/>
  <p:timing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>
            <a:fillRect/>
          </a:stretch>
        </p:blipFill>
        <p:spPr>
          <a:xfrm>
            <a:off x="3469767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5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40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47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userDrawn="1">
  <p:cSld name="2_Title and Content_Opt 1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8343900" cy="3791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4661"/>
      </p:ext>
    </p:extLst>
  </p:cSld>
  <p:clrMapOvr>
    <a:masterClrMapping/>
  </p:clrMapOvr>
  <p:transition/>
  <p:timing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_Title and Content_One Photo_1 Line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51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1500430"/>
            <a:ext cx="3931920" cy="4110665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37" indent="-171446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28" indent="-171446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20" indent="-171446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12" indent="-171446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28000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783" rtl="0" eaLnBrk="1" latinLnBrk="0" hangingPunct="1">
              <a:lnSpc>
                <a:spcPct val="100000"/>
              </a:lnSpc>
              <a:defRPr lang="en-US"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62E40B5-3CD3-4853-B726-334CA3204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289F8D-699E-4635-9969-0195A5BA3309}"/>
              </a:ext>
            </a:extLst>
          </p:cNvPr>
          <p:cNvSpPr txBox="1"/>
          <p:nvPr userDrawn="1"/>
        </p:nvSpPr>
        <p:spPr>
          <a:xfrm>
            <a:off x="8231084" y="6323851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35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4137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r="5550" b="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459366"/>
            <a:ext cx="630805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32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3" y="1200588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1B42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9906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782095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2335260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03395520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782095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2335260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0303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3125423"/>
            <a:ext cx="82296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114800" y="4021813"/>
            <a:ext cx="9144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43A035-D2B4-4785-80B9-976FAD8275C1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57201" y="6170338"/>
            <a:ext cx="1574800" cy="3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88187"/>
      </p:ext>
    </p:extLst>
  </p:cSld>
  <p:clrMapOvr>
    <a:masterClrMapping/>
  </p:clrMapOvr>
  <p:transition/>
  <p:timing/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782095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2335260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10317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3125423"/>
            <a:ext cx="82296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114800" y="4021813"/>
            <a:ext cx="9144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1709"/>
      </p:ext>
    </p:extLst>
  </p:cSld>
  <p:clrMapOvr>
    <a:masterClrMapping/>
  </p:clrMapOvr>
  <p:transition/>
  <p:timing/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731520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4646218"/>
            <a:ext cx="82296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  <a:p>
            <a:r>
              <a:rPr lang="en-US"/>
              <a:t>Title, Company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0494"/>
      </p:ext>
    </p:extLst>
  </p:cSld>
  <p:clrMapOvr>
    <a:masterClrMapping/>
  </p:clrMapOvr>
  <p:transition/>
  <p:timing/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1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33733"/>
            <a:ext cx="8343900" cy="4324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23743"/>
      </p:ext>
    </p:extLst>
  </p:cSld>
  <p:clrMapOvr>
    <a:masterClrMapping/>
  </p:clrMapOvr>
  <p:transition/>
  <p:timing/>
  <p:hf hdr="0" ftr="0" dt="0"/>
  <p:extLst mod="1">
    <p:ext uri="{DCECCB84-F9BA-43D5-87BE-67443E8EF086}">
      <p15:sldGuideLst xmlns:p15="http://schemas.microsoft.com/office/powerpoint/2012/main">
        <p15:guide id="1" orient="horz" pos="19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1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8343900" cy="3791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16803"/>
      </p:ext>
    </p:extLst>
  </p:cSld>
  <p:clrMapOvr>
    <a:masterClrMapping/>
  </p:clrMapOvr>
  <p:transition/>
  <p:timing/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pt 1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4"/>
            <a:ext cx="8343900" cy="35664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83439"/>
      </p:ext>
    </p:extLst>
  </p:cSld>
  <p:clrMapOvr>
    <a:masterClrMapping/>
  </p:clrMapOvr>
  <p:transition/>
  <p:timing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2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59972"/>
            <a:ext cx="8343900" cy="4298619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31592"/>
      </p:ext>
    </p:extLst>
  </p:cSld>
  <p:clrMapOvr>
    <a:masterClrMapping/>
  </p:clrMapOvr>
  <p:transition/>
  <p:timing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pt 2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686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708"/>
            <a:ext cx="8343900" cy="382694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24764"/>
      </p:ext>
    </p:extLst>
  </p:cSld>
  <p:clrMapOvr>
    <a:masterClrMapping/>
  </p:clrMapOvr>
  <p:transition/>
  <p:timing/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3"/>
            <a:ext cx="8343900" cy="353080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161567"/>
      </p:ext>
    </p:extLst>
  </p:cSld>
  <p:clrMapOvr>
    <a:masterClrMapping/>
  </p:clrMapOvr>
  <p:transition/>
  <p:timing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1297"/>
      </p:ext>
    </p:extLst>
  </p:cSld>
  <p:clrMapOvr>
    <a:masterClrMapping/>
  </p:clrMapOvr>
  <p:transition/>
  <p:timing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731520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4646218"/>
            <a:ext cx="82296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  <a:p>
            <a:r>
              <a:rPr lang="en-US"/>
              <a:t>Title, Company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01913"/>
      </p:ext>
    </p:extLst>
  </p:cSld>
  <p:clrMapOvr>
    <a:masterClrMapping/>
  </p:clrMapOvr>
  <p:transition/>
  <p:timing/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Only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121396"/>
      </p:ext>
    </p:extLst>
  </p:cSld>
  <p:clrMapOvr>
    <a:masterClrMapping/>
  </p:clrMapOvr>
  <p:transition/>
  <p:timing/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Only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77315"/>
      </p:ext>
    </p:extLst>
  </p:cSld>
  <p:clrMapOvr>
    <a:masterClrMapping/>
  </p:clrMapOvr>
  <p:transition/>
  <p:timing/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Icon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393192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666129" y="6230796"/>
            <a:ext cx="378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63100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Icon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393192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1160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Icon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393192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529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1502848"/>
            <a:ext cx="393192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30418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929414" y="6230796"/>
            <a:ext cx="352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75767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30417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825439"/>
            <a:ext cx="393192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929414" y="6230796"/>
            <a:ext cx="352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446461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156491"/>
            <a:ext cx="393192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42293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929414" y="6230796"/>
            <a:ext cx="352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921863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_1 Line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1500426"/>
            <a:ext cx="3931920" cy="41106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27996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07188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5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30417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825439"/>
            <a:ext cx="3931920" cy="37678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6395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97811"/>
            <a:ext cx="8343900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6249511"/>
            <a:ext cx="1600200" cy="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75047"/>
      </p:ext>
    </p:extLst>
  </p:cSld>
  <p:clrMapOvr>
    <a:masterClrMapping/>
  </p:clrMapOvr>
  <p:transition/>
  <p:timing/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6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156490"/>
            <a:ext cx="3931920" cy="3442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42292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8305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Two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3931920" cy="4387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2901" y="5504655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14603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Two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3931920" cy="40765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2901" y="5518102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902344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Two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8229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62429"/>
            <a:ext cx="3931920" cy="37989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2559" y="5578610"/>
            <a:ext cx="404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3066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929414" y="1502847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30417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29414" y="6230796"/>
            <a:ext cx="352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171831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30417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825439"/>
            <a:ext cx="3931920" cy="37678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29414" y="6230796"/>
            <a:ext cx="352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527507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156490"/>
            <a:ext cx="3931920" cy="3442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342292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29414" y="6230796"/>
            <a:ext cx="352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50022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7199" y="1940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81072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04944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828817" y="2255195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81071" y="1940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04944" y="1937363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28816" y="1937363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385200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57201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81073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04945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828818" y="4167014"/>
            <a:ext cx="1857983" cy="13971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81072" y="385200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04945" y="3849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828817" y="3849182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Photo Header</a:t>
            </a:r>
          </a:p>
        </p:txBody>
      </p:sp>
      <p:sp>
        <p:nvSpPr>
          <p:cNvPr id="2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1947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557607"/>
      </p:ext>
    </p:extLst>
  </p:cSld>
  <p:clrMapOvr>
    <a:masterClrMapping/>
  </p:clrMapOvr>
  <p:transition/>
  <p:timing/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Half Page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393192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55825"/>
      </p:ext>
    </p:extLst>
  </p:cSld>
  <p:clrMapOvr>
    <a:masterClrMapping/>
  </p:clrMapOvr>
  <p:transition/>
  <p:timing/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Half Page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393192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210616"/>
      </p:ext>
    </p:extLst>
  </p:cSld>
  <p:clrMapOvr>
    <a:masterClrMapping/>
  </p:clrMapOvr>
  <p:transition/>
  <p:timing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8343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6249511"/>
            <a:ext cx="1750119" cy="4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9161"/>
      </p:ext>
    </p:extLst>
  </p:cSld>
  <p:clrMapOvr>
    <a:masterClrMapping/>
  </p:clrMapOvr>
  <p:transition/>
  <p:timing/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Half Page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393192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535877" y="6230796"/>
            <a:ext cx="4916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 Ascension. This work, including its content, may not be used, reproduced, duplicated, displayed or distributed absent express written permission from Ascension.</a:t>
            </a:r>
            <a:endParaRPr lang="en-US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" sz="9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2320"/>
      </p:ext>
    </p:extLst>
  </p:cSld>
  <p:clrMapOvr>
    <a:masterClrMapping/>
  </p:clrMapOvr>
  <p:transition/>
  <p:timing/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>
            <a:fillRect/>
          </a:stretch>
        </p:blipFill>
        <p:spPr>
          <a:xfrm>
            <a:off x="3469767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5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40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47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3520BF-59F3-44CF-856A-B6825B13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0A5F-5060-4FA5-AB1B-B50A00F39150}" type="datetime1">
              <a:rPr lang="en-US"/>
              <a:pPr>
                <a:defRPr/>
              </a:pPr>
              <a:t>12/13/2018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62E189-2570-43C9-9E52-7782D18B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844FEC-0ADC-4ECC-9227-A452FE88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5965-C746-4FA3-AF56-7558E18DECDA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53745074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r="5550" b="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459366"/>
            <a:ext cx="630805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32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3" y="1200588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1B42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364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782095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2335260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97818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_Opt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18884" y="782095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2335260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72879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3125423"/>
            <a:ext cx="82296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114800" y="4021813"/>
            <a:ext cx="9144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9810"/>
      </p:ext>
    </p:extLst>
  </p:cSld>
  <p:clrMapOvr>
    <a:masterClrMapping/>
  </p:clrMapOvr>
  <p:transition/>
  <p:timing/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731520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4646218"/>
            <a:ext cx="82296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  <a:p>
            <a:r>
              <a:rPr lang="en-US"/>
              <a:t>Title, Company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4823"/>
      </p:ext>
    </p:extLst>
  </p:cSld>
  <p:clrMapOvr>
    <a:masterClrMapping/>
  </p:clrMapOvr>
  <p:transition/>
  <p:timing/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97811"/>
            <a:ext cx="8343900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1066"/>
      </p:ext>
    </p:extLst>
  </p:cSld>
  <p:clrMapOvr>
    <a:masterClrMapping/>
  </p:clrMapOvr>
  <p:transition/>
  <p:timing/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8343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482"/>
      </p:ext>
    </p:extLst>
  </p:cSld>
  <p:clrMapOvr>
    <a:masterClrMapping/>
  </p:clrMapOvr>
  <p:transition/>
  <p:timing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83439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6249511"/>
            <a:ext cx="1750119" cy="4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8325"/>
      </p:ext>
    </p:extLst>
  </p:cSld>
  <p:clrMapOvr>
    <a:masterClrMapping/>
  </p:clrMapOvr>
  <p:transition/>
  <p:timing/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83439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4869"/>
      </p:ext>
    </p:extLst>
  </p:cSld>
  <p:clrMapOvr>
    <a:masterClrMapping/>
  </p:clrMapOvr>
  <p:transition/>
  <p:timing/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8838" y="1924051"/>
            <a:ext cx="8343900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36399"/>
      </p:ext>
    </p:extLst>
  </p:cSld>
  <p:clrMapOvr>
    <a:masterClrMapping/>
  </p:clrMapOvr>
  <p:transition/>
  <p:timing/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pt 2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8343900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54546"/>
      </p:ext>
    </p:extLst>
  </p:cSld>
  <p:clrMapOvr>
    <a:masterClrMapping/>
  </p:clrMapOvr>
  <p:transition/>
  <p:timing/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pt 2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8343900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5508"/>
      </p:ext>
    </p:extLst>
  </p:cSld>
  <p:clrMapOvr>
    <a:masterClrMapping/>
  </p:clrMapOvr>
  <p:transition/>
  <p:timing/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5032"/>
      </p:ext>
    </p:extLst>
  </p:cSld>
  <p:clrMapOvr>
    <a:masterClrMapping/>
  </p:clrMapOvr>
  <p:transition/>
  <p:timing/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Only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4252"/>
      </p:ext>
    </p:extLst>
  </p:cSld>
  <p:clrMapOvr>
    <a:masterClrMapping/>
  </p:clrMapOvr>
  <p:transition/>
  <p:timing/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Only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8343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5104"/>
      </p:ext>
    </p:extLst>
  </p:cSld>
  <p:clrMapOvr>
    <a:masterClrMapping/>
  </p:clrMapOvr>
  <p:transition/>
  <p:timing/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3876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Icon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232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Icon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595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8838" y="1924051"/>
            <a:ext cx="8343900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8343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8343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" y="6165754"/>
            <a:ext cx="1517904" cy="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2891"/>
      </p:ext>
    </p:extLst>
  </p:cSld>
  <p:clrMapOvr>
    <a:masterClrMapping/>
  </p:clrMapOvr>
  <p:transition/>
  <p:timing/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194814377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017882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One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86811791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One Photo_1 Line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11192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9044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58802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80294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6754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85265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_Two Photo_2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393192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393192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6475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Title and Content_Two Photo_3 Li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37906"/>
            <a:ext cx="4572000" cy="3420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393192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393192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3791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2"/>
                </a:solidFill>
              </a:rPr>
              <a:pPr algn="r"/>
              <a:t>‹#›</a:t>
            </a:fld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3889169"/>
            <a:ext cx="3906982" cy="2005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929414" y="2066925"/>
            <a:ext cx="393192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04371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366836"/>
            <a:ext cx="393192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894495"/>
            <a:ext cx="393192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6734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10" Type="http://schemas.openxmlformats.org/officeDocument/2006/relationships/slideLayout" Target="../slideLayouts/slideLayout46.xml" /><Relationship Id="rId11" Type="http://schemas.openxmlformats.org/officeDocument/2006/relationships/slideLayout" Target="../slideLayouts/slideLayout47.xml" /><Relationship Id="rId12" Type="http://schemas.openxmlformats.org/officeDocument/2006/relationships/slideLayout" Target="../slideLayouts/slideLayout48.xml" /><Relationship Id="rId13" Type="http://schemas.openxmlformats.org/officeDocument/2006/relationships/slideLayout" Target="../slideLayouts/slideLayout49.xml" /><Relationship Id="rId14" Type="http://schemas.openxmlformats.org/officeDocument/2006/relationships/slideLayout" Target="../slideLayouts/slideLayout50.xml" /><Relationship Id="rId15" Type="http://schemas.openxmlformats.org/officeDocument/2006/relationships/slideLayout" Target="../slideLayouts/slideLayout51.xml" /><Relationship Id="rId16" Type="http://schemas.openxmlformats.org/officeDocument/2006/relationships/slideLayout" Target="../slideLayouts/slideLayout52.xml" /><Relationship Id="rId17" Type="http://schemas.openxmlformats.org/officeDocument/2006/relationships/slideLayout" Target="../slideLayouts/slideLayout53.xml" /><Relationship Id="rId18" Type="http://schemas.openxmlformats.org/officeDocument/2006/relationships/slideLayout" Target="../slideLayouts/slideLayout54.xml" /><Relationship Id="rId19" Type="http://schemas.openxmlformats.org/officeDocument/2006/relationships/slideLayout" Target="../slideLayouts/slideLayout55.xml" /><Relationship Id="rId2" Type="http://schemas.openxmlformats.org/officeDocument/2006/relationships/slideLayout" Target="../slideLayouts/slideLayout38.xml" /><Relationship Id="rId20" Type="http://schemas.openxmlformats.org/officeDocument/2006/relationships/slideLayout" Target="../slideLayouts/slideLayout56.xml" /><Relationship Id="rId21" Type="http://schemas.openxmlformats.org/officeDocument/2006/relationships/slideLayout" Target="../slideLayouts/slideLayout57.xml" /><Relationship Id="rId22" Type="http://schemas.openxmlformats.org/officeDocument/2006/relationships/slideLayout" Target="../slideLayouts/slideLayout58.xml" /><Relationship Id="rId23" Type="http://schemas.openxmlformats.org/officeDocument/2006/relationships/slideLayout" Target="../slideLayouts/slideLayout59.xml" /><Relationship Id="rId24" Type="http://schemas.openxmlformats.org/officeDocument/2006/relationships/slideLayout" Target="../slideLayouts/slideLayout60.xml" /><Relationship Id="rId25" Type="http://schemas.openxmlformats.org/officeDocument/2006/relationships/slideLayout" Target="../slideLayouts/slideLayout61.xml" /><Relationship Id="rId26" Type="http://schemas.openxmlformats.org/officeDocument/2006/relationships/slideLayout" Target="../slideLayouts/slideLayout62.xml" /><Relationship Id="rId27" Type="http://schemas.openxmlformats.org/officeDocument/2006/relationships/slideLayout" Target="../slideLayouts/slideLayout63.xml" /><Relationship Id="rId28" Type="http://schemas.openxmlformats.org/officeDocument/2006/relationships/slideLayout" Target="../slideLayouts/slideLayout64.xml" /><Relationship Id="rId29" Type="http://schemas.openxmlformats.org/officeDocument/2006/relationships/slideLayout" Target="../slideLayouts/slideLayout65.xml" /><Relationship Id="rId3" Type="http://schemas.openxmlformats.org/officeDocument/2006/relationships/slideLayout" Target="../slideLayouts/slideLayout39.xml" /><Relationship Id="rId30" Type="http://schemas.openxmlformats.org/officeDocument/2006/relationships/slideLayout" Target="../slideLayouts/slideLayout66.xml" /><Relationship Id="rId31" Type="http://schemas.openxmlformats.org/officeDocument/2006/relationships/slideLayout" Target="../slideLayouts/slideLayout67.xml" /><Relationship Id="rId32" Type="http://schemas.openxmlformats.org/officeDocument/2006/relationships/slideLayout" Target="../slideLayouts/slideLayout68.xml" /><Relationship Id="rId33" Type="http://schemas.openxmlformats.org/officeDocument/2006/relationships/slideLayout" Target="../slideLayouts/slideLayout69.xml" /><Relationship Id="rId34" Type="http://schemas.openxmlformats.org/officeDocument/2006/relationships/slideLayout" Target="../slideLayouts/slideLayout70.xml" /><Relationship Id="rId35" Type="http://schemas.openxmlformats.org/officeDocument/2006/relationships/slideLayout" Target="../slideLayouts/slideLayout71.xml" /><Relationship Id="rId36" Type="http://schemas.openxmlformats.org/officeDocument/2006/relationships/slideLayout" Target="../slideLayouts/slideLayout72.xml" /><Relationship Id="rId37" Type="http://schemas.openxmlformats.org/officeDocument/2006/relationships/theme" Target="../theme/theme2.xml" /><Relationship Id="rId4" Type="http://schemas.openxmlformats.org/officeDocument/2006/relationships/slideLayout" Target="../slideLayouts/slideLayout40.xml" /><Relationship Id="rId5" Type="http://schemas.openxmlformats.org/officeDocument/2006/relationships/slideLayout" Target="../slideLayouts/slideLayout41.xml" /><Relationship Id="rId6" Type="http://schemas.openxmlformats.org/officeDocument/2006/relationships/slideLayout" Target="../slideLayouts/slideLayout42.xml" /><Relationship Id="rId7" Type="http://schemas.openxmlformats.org/officeDocument/2006/relationships/slideLayout" Target="../slideLayouts/slideLayout43.xml" /><Relationship Id="rId8" Type="http://schemas.openxmlformats.org/officeDocument/2006/relationships/slideLayout" Target="../slideLayouts/slideLayout44.xml" /><Relationship Id="rId9" Type="http://schemas.openxmlformats.org/officeDocument/2006/relationships/slideLayout" Target="../slideLayouts/slideLayout45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 /><Relationship Id="rId10" Type="http://schemas.openxmlformats.org/officeDocument/2006/relationships/slideLayout" Target="../slideLayouts/slideLayout82.xml" /><Relationship Id="rId11" Type="http://schemas.openxmlformats.org/officeDocument/2006/relationships/slideLayout" Target="../slideLayouts/slideLayout83.xml" /><Relationship Id="rId12" Type="http://schemas.openxmlformats.org/officeDocument/2006/relationships/slideLayout" Target="../slideLayouts/slideLayout84.xml" /><Relationship Id="rId13" Type="http://schemas.openxmlformats.org/officeDocument/2006/relationships/slideLayout" Target="../slideLayouts/slideLayout85.xml" /><Relationship Id="rId14" Type="http://schemas.openxmlformats.org/officeDocument/2006/relationships/slideLayout" Target="../slideLayouts/slideLayout86.xml" /><Relationship Id="rId15" Type="http://schemas.openxmlformats.org/officeDocument/2006/relationships/slideLayout" Target="../slideLayouts/slideLayout87.xml" /><Relationship Id="rId16" Type="http://schemas.openxmlformats.org/officeDocument/2006/relationships/slideLayout" Target="../slideLayouts/slideLayout88.xml" /><Relationship Id="rId17" Type="http://schemas.openxmlformats.org/officeDocument/2006/relationships/slideLayout" Target="../slideLayouts/slideLayout89.xml" /><Relationship Id="rId18" Type="http://schemas.openxmlformats.org/officeDocument/2006/relationships/slideLayout" Target="../slideLayouts/slideLayout90.xml" /><Relationship Id="rId19" Type="http://schemas.openxmlformats.org/officeDocument/2006/relationships/slideLayout" Target="../slideLayouts/slideLayout91.xml" /><Relationship Id="rId2" Type="http://schemas.openxmlformats.org/officeDocument/2006/relationships/slideLayout" Target="../slideLayouts/slideLayout74.xml" /><Relationship Id="rId20" Type="http://schemas.openxmlformats.org/officeDocument/2006/relationships/slideLayout" Target="../slideLayouts/slideLayout92.xml" /><Relationship Id="rId21" Type="http://schemas.openxmlformats.org/officeDocument/2006/relationships/slideLayout" Target="../slideLayouts/slideLayout93.xml" /><Relationship Id="rId22" Type="http://schemas.openxmlformats.org/officeDocument/2006/relationships/slideLayout" Target="../slideLayouts/slideLayout94.xml" /><Relationship Id="rId23" Type="http://schemas.openxmlformats.org/officeDocument/2006/relationships/slideLayout" Target="../slideLayouts/slideLayout95.xml" /><Relationship Id="rId24" Type="http://schemas.openxmlformats.org/officeDocument/2006/relationships/slideLayout" Target="../slideLayouts/slideLayout96.xml" /><Relationship Id="rId25" Type="http://schemas.openxmlformats.org/officeDocument/2006/relationships/slideLayout" Target="../slideLayouts/slideLayout97.xml" /><Relationship Id="rId26" Type="http://schemas.openxmlformats.org/officeDocument/2006/relationships/slideLayout" Target="../slideLayouts/slideLayout98.xml" /><Relationship Id="rId27" Type="http://schemas.openxmlformats.org/officeDocument/2006/relationships/slideLayout" Target="../slideLayouts/slideLayout99.xml" /><Relationship Id="rId28" Type="http://schemas.openxmlformats.org/officeDocument/2006/relationships/slideLayout" Target="../slideLayouts/slideLayout100.xml" /><Relationship Id="rId29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75.xml" /><Relationship Id="rId30" Type="http://schemas.openxmlformats.org/officeDocument/2006/relationships/slideLayout" Target="../slideLayouts/slideLayout102.xml" /><Relationship Id="rId31" Type="http://schemas.openxmlformats.org/officeDocument/2006/relationships/slideLayout" Target="../slideLayouts/slideLayout103.xml" /><Relationship Id="rId32" Type="http://schemas.openxmlformats.org/officeDocument/2006/relationships/slideLayout" Target="../slideLayouts/slideLayout104.xml" /><Relationship Id="rId33" Type="http://schemas.openxmlformats.org/officeDocument/2006/relationships/slideLayout" Target="../slideLayouts/slideLayout105.xml" /><Relationship Id="rId34" Type="http://schemas.openxmlformats.org/officeDocument/2006/relationships/slideLayout" Target="../slideLayouts/slideLayout106.xml" /><Relationship Id="rId35" Type="http://schemas.openxmlformats.org/officeDocument/2006/relationships/slideLayout" Target="../slideLayouts/slideLayout107.xml" /><Relationship Id="rId36" Type="http://schemas.openxmlformats.org/officeDocument/2006/relationships/slideLayout" Target="../slideLayouts/slideLayout108.xml" /><Relationship Id="rId37" Type="http://schemas.openxmlformats.org/officeDocument/2006/relationships/slideLayout" Target="../slideLayouts/slideLayout109.xml" /><Relationship Id="rId38" Type="http://schemas.openxmlformats.org/officeDocument/2006/relationships/slideLayout" Target="../slideLayouts/slideLayout110.xml" /><Relationship Id="rId39" Type="http://schemas.openxmlformats.org/officeDocument/2006/relationships/theme" Target="../theme/theme3.xml" /><Relationship Id="rId4" Type="http://schemas.openxmlformats.org/officeDocument/2006/relationships/slideLayout" Target="../slideLayouts/slideLayout76.xml" /><Relationship Id="rId5" Type="http://schemas.openxmlformats.org/officeDocument/2006/relationships/slideLayout" Target="../slideLayouts/slideLayout77.xml" /><Relationship Id="rId6" Type="http://schemas.openxmlformats.org/officeDocument/2006/relationships/slideLayout" Target="../slideLayouts/slideLayout78.xml" /><Relationship Id="rId7" Type="http://schemas.openxmlformats.org/officeDocument/2006/relationships/slideLayout" Target="../slideLayouts/slideLayout79.xml" /><Relationship Id="rId8" Type="http://schemas.openxmlformats.org/officeDocument/2006/relationships/slideLayout" Target="../slideLayouts/slideLayout80.xml" /><Relationship Id="rId9" Type="http://schemas.openxmlformats.org/officeDocument/2006/relationships/slideLayout" Target="../slideLayouts/slideLayout8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slideLayout" Target="../slideLayouts/slideLayout122.xml" /><Relationship Id="rId13" Type="http://schemas.openxmlformats.org/officeDocument/2006/relationships/slideLayout" Target="../slideLayouts/slideLayout123.xml" /><Relationship Id="rId14" Type="http://schemas.openxmlformats.org/officeDocument/2006/relationships/slideLayout" Target="../slideLayouts/slideLayout124.xml" /><Relationship Id="rId15" Type="http://schemas.openxmlformats.org/officeDocument/2006/relationships/slideLayout" Target="../slideLayouts/slideLayout125.xml" /><Relationship Id="rId16" Type="http://schemas.openxmlformats.org/officeDocument/2006/relationships/slideLayout" Target="../slideLayouts/slideLayout126.xml" /><Relationship Id="rId17" Type="http://schemas.openxmlformats.org/officeDocument/2006/relationships/slideLayout" Target="../slideLayouts/slideLayout127.xml" /><Relationship Id="rId18" Type="http://schemas.openxmlformats.org/officeDocument/2006/relationships/slideLayout" Target="../slideLayouts/slideLayout128.xml" /><Relationship Id="rId19" Type="http://schemas.openxmlformats.org/officeDocument/2006/relationships/slideLayout" Target="../slideLayouts/slideLayout129.xml" /><Relationship Id="rId2" Type="http://schemas.openxmlformats.org/officeDocument/2006/relationships/slideLayout" Target="../slideLayouts/slideLayout112.xml" /><Relationship Id="rId20" Type="http://schemas.openxmlformats.org/officeDocument/2006/relationships/slideLayout" Target="../slideLayouts/slideLayout130.xml" /><Relationship Id="rId21" Type="http://schemas.openxmlformats.org/officeDocument/2006/relationships/slideLayout" Target="../slideLayouts/slideLayout131.xml" /><Relationship Id="rId22" Type="http://schemas.openxmlformats.org/officeDocument/2006/relationships/slideLayout" Target="../slideLayouts/slideLayout132.xml" /><Relationship Id="rId23" Type="http://schemas.openxmlformats.org/officeDocument/2006/relationships/slideLayout" Target="../slideLayouts/slideLayout133.xml" /><Relationship Id="rId24" Type="http://schemas.openxmlformats.org/officeDocument/2006/relationships/slideLayout" Target="../slideLayouts/slideLayout134.xml" /><Relationship Id="rId25" Type="http://schemas.openxmlformats.org/officeDocument/2006/relationships/slideLayout" Target="../slideLayouts/slideLayout135.xml" /><Relationship Id="rId26" Type="http://schemas.openxmlformats.org/officeDocument/2006/relationships/slideLayout" Target="../slideLayouts/slideLayout136.xml" /><Relationship Id="rId27" Type="http://schemas.openxmlformats.org/officeDocument/2006/relationships/slideLayout" Target="../slideLayouts/slideLayout137.xml" /><Relationship Id="rId28" Type="http://schemas.openxmlformats.org/officeDocument/2006/relationships/slideLayout" Target="../slideLayouts/slideLayout138.xml" /><Relationship Id="rId29" Type="http://schemas.openxmlformats.org/officeDocument/2006/relationships/slideLayout" Target="../slideLayouts/slideLayout139.xml" /><Relationship Id="rId3" Type="http://schemas.openxmlformats.org/officeDocument/2006/relationships/slideLayout" Target="../slideLayouts/slideLayout113.xml" /><Relationship Id="rId30" Type="http://schemas.openxmlformats.org/officeDocument/2006/relationships/slideLayout" Target="../slideLayouts/slideLayout140.xml" /><Relationship Id="rId31" Type="http://schemas.openxmlformats.org/officeDocument/2006/relationships/slideLayout" Target="../slideLayouts/slideLayout141.xml" /><Relationship Id="rId32" Type="http://schemas.openxmlformats.org/officeDocument/2006/relationships/slideLayout" Target="../slideLayouts/slideLayout142.xml" /><Relationship Id="rId33" Type="http://schemas.openxmlformats.org/officeDocument/2006/relationships/slideLayout" Target="../slideLayouts/slideLayout143.xml" /><Relationship Id="rId34" Type="http://schemas.openxmlformats.org/officeDocument/2006/relationships/slideLayout" Target="../slideLayouts/slideLayout144.xml" /><Relationship Id="rId35" Type="http://schemas.openxmlformats.org/officeDocument/2006/relationships/slideLayout" Target="../slideLayouts/slideLayout145.xml" /><Relationship Id="rId36" Type="http://schemas.openxmlformats.org/officeDocument/2006/relationships/slideLayout" Target="../slideLayouts/slideLayout146.xml" /><Relationship Id="rId37" Type="http://schemas.openxmlformats.org/officeDocument/2006/relationships/slideLayout" Target="../slideLayouts/slideLayout147.xml" /><Relationship Id="rId38" Type="http://schemas.openxmlformats.org/officeDocument/2006/relationships/slideLayout" Target="../slideLayouts/slideLayout148.xml" /><Relationship Id="rId39" Type="http://schemas.openxmlformats.org/officeDocument/2006/relationships/slideLayout" Target="../slideLayouts/slideLayout149.xml" /><Relationship Id="rId4" Type="http://schemas.openxmlformats.org/officeDocument/2006/relationships/slideLayout" Target="../slideLayouts/slideLayout114.xml" /><Relationship Id="rId40" Type="http://schemas.openxmlformats.org/officeDocument/2006/relationships/slideLayout" Target="../slideLayouts/slideLayout150.xml" /><Relationship Id="rId41" Type="http://schemas.openxmlformats.org/officeDocument/2006/relationships/slideLayout" Target="../slideLayouts/slideLayout151.xml" /><Relationship Id="rId42" Type="http://schemas.openxmlformats.org/officeDocument/2006/relationships/slideLayout" Target="../slideLayouts/slideLayout152.xml" /><Relationship Id="rId43" Type="http://schemas.openxmlformats.org/officeDocument/2006/relationships/slideLayout" Target="../slideLayouts/slideLayout153.xml" /><Relationship Id="rId44" Type="http://schemas.openxmlformats.org/officeDocument/2006/relationships/slideLayout" Target="../slideLayouts/slideLayout154.xml" /><Relationship Id="rId45" Type="http://schemas.openxmlformats.org/officeDocument/2006/relationships/slideLayout" Target="../slideLayouts/slideLayout155.xml" /><Relationship Id="rId46" Type="http://schemas.openxmlformats.org/officeDocument/2006/relationships/slideLayout" Target="../slideLayouts/slideLayout156.xml" /><Relationship Id="rId47" Type="http://schemas.openxmlformats.org/officeDocument/2006/relationships/theme" Target="../theme/theme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7.xml" /><Relationship Id="rId10" Type="http://schemas.openxmlformats.org/officeDocument/2006/relationships/slideLayout" Target="../slideLayouts/slideLayout166.xml" /><Relationship Id="rId11" Type="http://schemas.openxmlformats.org/officeDocument/2006/relationships/slideLayout" Target="../slideLayouts/slideLayout167.xml" /><Relationship Id="rId12" Type="http://schemas.openxmlformats.org/officeDocument/2006/relationships/slideLayout" Target="../slideLayouts/slideLayout168.xml" /><Relationship Id="rId13" Type="http://schemas.openxmlformats.org/officeDocument/2006/relationships/slideLayout" Target="../slideLayouts/slideLayout169.xml" /><Relationship Id="rId14" Type="http://schemas.openxmlformats.org/officeDocument/2006/relationships/slideLayout" Target="../slideLayouts/slideLayout170.xml" /><Relationship Id="rId15" Type="http://schemas.openxmlformats.org/officeDocument/2006/relationships/slideLayout" Target="../slideLayouts/slideLayout171.xml" /><Relationship Id="rId16" Type="http://schemas.openxmlformats.org/officeDocument/2006/relationships/slideLayout" Target="../slideLayouts/slideLayout172.xml" /><Relationship Id="rId17" Type="http://schemas.openxmlformats.org/officeDocument/2006/relationships/slideLayout" Target="../slideLayouts/slideLayout173.xml" /><Relationship Id="rId18" Type="http://schemas.openxmlformats.org/officeDocument/2006/relationships/slideLayout" Target="../slideLayouts/slideLayout174.xml" /><Relationship Id="rId19" Type="http://schemas.openxmlformats.org/officeDocument/2006/relationships/slideLayout" Target="../slideLayouts/slideLayout175.xml" /><Relationship Id="rId2" Type="http://schemas.openxmlformats.org/officeDocument/2006/relationships/slideLayout" Target="../slideLayouts/slideLayout158.xml" /><Relationship Id="rId20" Type="http://schemas.openxmlformats.org/officeDocument/2006/relationships/slideLayout" Target="../slideLayouts/slideLayout176.xml" /><Relationship Id="rId21" Type="http://schemas.openxmlformats.org/officeDocument/2006/relationships/slideLayout" Target="../slideLayouts/slideLayout177.xml" /><Relationship Id="rId22" Type="http://schemas.openxmlformats.org/officeDocument/2006/relationships/slideLayout" Target="../slideLayouts/slideLayout178.xml" /><Relationship Id="rId23" Type="http://schemas.openxmlformats.org/officeDocument/2006/relationships/slideLayout" Target="../slideLayouts/slideLayout179.xml" /><Relationship Id="rId24" Type="http://schemas.openxmlformats.org/officeDocument/2006/relationships/slideLayout" Target="../slideLayouts/slideLayout180.xml" /><Relationship Id="rId25" Type="http://schemas.openxmlformats.org/officeDocument/2006/relationships/slideLayout" Target="../slideLayouts/slideLayout181.xml" /><Relationship Id="rId26" Type="http://schemas.openxmlformats.org/officeDocument/2006/relationships/slideLayout" Target="../slideLayouts/slideLayout182.xml" /><Relationship Id="rId27" Type="http://schemas.openxmlformats.org/officeDocument/2006/relationships/slideLayout" Target="../slideLayouts/slideLayout183.xml" /><Relationship Id="rId28" Type="http://schemas.openxmlformats.org/officeDocument/2006/relationships/slideLayout" Target="../slideLayouts/slideLayout184.xml" /><Relationship Id="rId29" Type="http://schemas.openxmlformats.org/officeDocument/2006/relationships/slideLayout" Target="../slideLayouts/slideLayout185.xml" /><Relationship Id="rId3" Type="http://schemas.openxmlformats.org/officeDocument/2006/relationships/slideLayout" Target="../slideLayouts/slideLayout159.xml" /><Relationship Id="rId30" Type="http://schemas.openxmlformats.org/officeDocument/2006/relationships/slideLayout" Target="../slideLayouts/slideLayout186.xml" /><Relationship Id="rId31" Type="http://schemas.openxmlformats.org/officeDocument/2006/relationships/slideLayout" Target="../slideLayouts/slideLayout187.xml" /><Relationship Id="rId32" Type="http://schemas.openxmlformats.org/officeDocument/2006/relationships/slideLayout" Target="../slideLayouts/slideLayout188.xml" /><Relationship Id="rId33" Type="http://schemas.openxmlformats.org/officeDocument/2006/relationships/slideLayout" Target="../slideLayouts/slideLayout189.xml" /><Relationship Id="rId34" Type="http://schemas.openxmlformats.org/officeDocument/2006/relationships/theme" Target="../theme/theme5.xml" /><Relationship Id="rId4" Type="http://schemas.openxmlformats.org/officeDocument/2006/relationships/slideLayout" Target="../slideLayouts/slideLayout160.xml" /><Relationship Id="rId5" Type="http://schemas.openxmlformats.org/officeDocument/2006/relationships/slideLayout" Target="../slideLayouts/slideLayout161.xml" /><Relationship Id="rId6" Type="http://schemas.openxmlformats.org/officeDocument/2006/relationships/slideLayout" Target="../slideLayouts/slideLayout162.xml" /><Relationship Id="rId7" Type="http://schemas.openxmlformats.org/officeDocument/2006/relationships/slideLayout" Target="../slideLayouts/slideLayout163.xml" /><Relationship Id="rId8" Type="http://schemas.openxmlformats.org/officeDocument/2006/relationships/slideLayout" Target="../slideLayouts/slideLayout164.xml" /><Relationship Id="rId9" Type="http://schemas.openxmlformats.org/officeDocument/2006/relationships/slideLayout" Target="../slideLayouts/slideLayout16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0.xml" /><Relationship Id="rId10" Type="http://schemas.openxmlformats.org/officeDocument/2006/relationships/slideLayout" Target="../slideLayouts/slideLayout199.xml" /><Relationship Id="rId11" Type="http://schemas.openxmlformats.org/officeDocument/2006/relationships/slideLayout" Target="../slideLayouts/slideLayout200.xml" /><Relationship Id="rId12" Type="http://schemas.openxmlformats.org/officeDocument/2006/relationships/slideLayout" Target="../slideLayouts/slideLayout201.xml" /><Relationship Id="rId13" Type="http://schemas.openxmlformats.org/officeDocument/2006/relationships/slideLayout" Target="../slideLayouts/slideLayout202.xml" /><Relationship Id="rId14" Type="http://schemas.openxmlformats.org/officeDocument/2006/relationships/slideLayout" Target="../slideLayouts/slideLayout203.xml" /><Relationship Id="rId15" Type="http://schemas.openxmlformats.org/officeDocument/2006/relationships/slideLayout" Target="../slideLayouts/slideLayout204.xml" /><Relationship Id="rId16" Type="http://schemas.openxmlformats.org/officeDocument/2006/relationships/theme" Target="../theme/theme6.xml" /><Relationship Id="rId2" Type="http://schemas.openxmlformats.org/officeDocument/2006/relationships/slideLayout" Target="../slideLayouts/slideLayout191.xml" /><Relationship Id="rId3" Type="http://schemas.openxmlformats.org/officeDocument/2006/relationships/slideLayout" Target="../slideLayouts/slideLayout192.xml" /><Relationship Id="rId4" Type="http://schemas.openxmlformats.org/officeDocument/2006/relationships/slideLayout" Target="../slideLayouts/slideLayout193.xml" /><Relationship Id="rId5" Type="http://schemas.openxmlformats.org/officeDocument/2006/relationships/slideLayout" Target="../slideLayouts/slideLayout194.xml" /><Relationship Id="rId6" Type="http://schemas.openxmlformats.org/officeDocument/2006/relationships/slideLayout" Target="../slideLayouts/slideLayout195.xml" /><Relationship Id="rId7" Type="http://schemas.openxmlformats.org/officeDocument/2006/relationships/slideLayout" Target="../slideLayouts/slideLayout196.xml" /><Relationship Id="rId8" Type="http://schemas.openxmlformats.org/officeDocument/2006/relationships/slideLayout" Target="../slideLayouts/slideLayout197.xml" /><Relationship Id="rId9" Type="http://schemas.openxmlformats.org/officeDocument/2006/relationships/slideLayout" Target="../slideLayouts/slideLayout19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0396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19" r:id="rId35"/>
    <p:sldLayoutId id="2147484024" r:id="rId3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547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166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5" r:id="rId3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547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93145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  <p:sldLayoutId id="2147483838" r:id="rId36"/>
    <p:sldLayoutId id="2147484041" r:id="rId37"/>
    <p:sldLayoutId id="2147484042" r:id="rId3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547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262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  <p:sldLayoutId id="2147483915" r:id="rId24"/>
    <p:sldLayoutId id="2147483916" r:id="rId25"/>
    <p:sldLayoutId id="2147483917" r:id="rId26"/>
    <p:sldLayoutId id="2147483918" r:id="rId27"/>
    <p:sldLayoutId id="2147483919" r:id="rId28"/>
    <p:sldLayoutId id="2147483920" r:id="rId29"/>
    <p:sldLayoutId id="2147483921" r:id="rId30"/>
    <p:sldLayoutId id="2147483922" r:id="rId31"/>
    <p:sldLayoutId id="2147483923" r:id="rId32"/>
    <p:sldLayoutId id="2147483924" r:id="rId33"/>
    <p:sldLayoutId id="2147483925" r:id="rId34"/>
    <p:sldLayoutId id="2147483926" r:id="rId35"/>
    <p:sldLayoutId id="2147483927" r:id="rId36"/>
    <p:sldLayoutId id="2147483928" r:id="rId37"/>
    <p:sldLayoutId id="2147483929" r:id="rId38"/>
    <p:sldLayoutId id="2147483930" r:id="rId39"/>
    <p:sldLayoutId id="2147483931" r:id="rId40"/>
    <p:sldLayoutId id="2147483932" r:id="rId41"/>
    <p:sldLayoutId id="2147483933" r:id="rId42"/>
    <p:sldLayoutId id="2147483934" r:id="rId43"/>
    <p:sldLayoutId id="2147483935" r:id="rId44"/>
    <p:sldLayoutId id="2147483936" r:id="rId45"/>
    <p:sldLayoutId id="2147483937" r:id="rId46"/>
  </p:sldLayoutIdLst>
  <p:transition spd="slow">
    <p:fade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22332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12" r:id="rId22"/>
    <p:sldLayoutId id="2147484013" r:id="rId23"/>
    <p:sldLayoutId id="2147484014" r:id="rId24"/>
    <p:sldLayoutId id="2147484015" r:id="rId25"/>
    <p:sldLayoutId id="2147484016" r:id="rId26"/>
    <p:sldLayoutId id="2147484017" r:id="rId27"/>
    <p:sldLayoutId id="2147484018" r:id="rId28"/>
    <p:sldLayoutId id="2147484019" r:id="rId29"/>
    <p:sldLayoutId id="2147484020" r:id="rId30"/>
    <p:sldLayoutId id="2147484021" r:id="rId31"/>
    <p:sldLayoutId id="2147484022" r:id="rId32"/>
    <p:sldLayoutId id="2147484023" r:id="rId33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30005" tIns="65003" rIns="130005" bIns="650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130005" tIns="65003" rIns="130005" bIns="650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CA6F-ACFD-4B15-BF38-6ADB0C9A31CD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70B4-93EF-4475-AD94-C24B0D362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</p:sldLayoutIdLst>
  <p:transition/>
  <p:timing/>
  <p:txStyles>
    <p:titleStyle>
      <a:lvl1pPr algn="ctr" defTabSz="914071" rtl="0" eaLnBrk="1" latinLnBrk="0" hangingPunct="1">
        <a:spcBef>
          <a:spcPct val="0"/>
        </a:spcBef>
        <a:buNone/>
        <a:defRPr sz="4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defTabSz="91407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7" algn="l" defTabSz="9140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6" indent="-228517" algn="l" defTabSz="914071" rtl="0" eaLnBrk="1" latinLnBrk="0" hangingPunct="1">
        <a:spcBef>
          <a:spcPct val="20000"/>
        </a:spcBef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5" indent="-228517" algn="l" defTabSz="914071" rtl="0" eaLnBrk="1" latinLnBrk="0" hangingPunct="1">
        <a:spcBef>
          <a:spcPct val="20000"/>
        </a:spcBef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defTabSz="9140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9140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9140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9140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png" /><Relationship Id="rId6" Type="http://schemas.openxmlformats.org/officeDocument/2006/relationships/image" Target="../media/image40.png" /><Relationship Id="rId7" Type="http://schemas.openxmlformats.org/officeDocument/2006/relationships/image" Target="../media/image4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6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2.png" /><Relationship Id="rId4" Type="http://schemas.openxmlformats.org/officeDocument/2006/relationships/image" Target="../media/image43.png" /><Relationship Id="rId5" Type="http://schemas.openxmlformats.org/officeDocument/2006/relationships/image" Target="../media/image44.png" /><Relationship Id="rId6" Type="http://schemas.openxmlformats.org/officeDocument/2006/relationships/image" Target="../media/image4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8.png" /><Relationship Id="rId4" Type="http://schemas.openxmlformats.org/officeDocument/2006/relationships/image" Target="../media/image2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6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6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1.pn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image" Target="../media/image34.png" /><Relationship Id="rId7" Type="http://schemas.openxmlformats.org/officeDocument/2006/relationships/image" Target="../media/image3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60907E18-92A0-408C-9B93-C1EEFF833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84" y="1649261"/>
            <a:ext cx="6182417" cy="1514900"/>
          </a:xfrm>
        </p:spPr>
        <p:txBody>
          <a:bodyPr>
            <a:normAutofit/>
          </a:bodyPr>
          <a:lstStyle/>
          <a:p>
            <a:r>
              <a:rPr lang="en-US"/>
              <a:t>Virtual Care</a:t>
            </a:r>
          </a:p>
          <a:p>
            <a:endParaRPr lang="en-US"/>
          </a:p>
          <a:p>
            <a:r>
              <a:rPr lang="en-US"/>
              <a:t>December 14, 2018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371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298499-EA4D-4618-8B09-F26A2B040CA8}"/>
              </a:ext>
            </a:extLst>
          </p:cNvPr>
          <p:cNvSpPr txBox="1"/>
          <p:nvPr/>
        </p:nvSpPr>
        <p:spPr>
          <a:xfrm>
            <a:off x="0" y="-11305"/>
            <a:ext cx="9144000" cy="9119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4BC8D9-8B85-5B4D-88FB-B77D1E02E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"/>
          <a:stretch>
            <a:fillRect/>
          </a:stretch>
        </p:blipFill>
        <p:spPr>
          <a:xfrm>
            <a:off x="2923740" y="857252"/>
            <a:ext cx="6220260" cy="4341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0F9AF3-E08B-4050-A8A0-ACD0F6B1D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24" y="6245857"/>
            <a:ext cx="1550387" cy="484496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="" xmlns:a16="http://schemas.microsoft.com/office/drawing/2014/main" id="{7DD465D0-A9FE-4616-A0CB-721FFC9B7733}"/>
              </a:ext>
            </a:extLst>
          </p:cNvPr>
          <p:cNvSpPr txBox="1"/>
          <p:nvPr/>
        </p:nvSpPr>
        <p:spPr>
          <a:xfrm>
            <a:off x="1011928" y="113833"/>
            <a:ext cx="8029852" cy="6096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accent3"/>
                </a:solidFill>
                <a:latin typeface="Calibri" panose="020f0502020204030204" pitchFamily="34" charset="0"/>
                <a:ea typeface="Apex New Medium" pitchFamily="2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Calibri" panose="020f0502020204030204" pitchFamily="34" charset="0"/>
              </a:rPr>
              <a:t>Digital Clinic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5DE1B15-D2E2-4162-AFE9-5AFD11B92CB6}"/>
              </a:ext>
            </a:extLst>
          </p:cNvPr>
          <p:cNvSpPr txBox="1"/>
          <p:nvPr/>
        </p:nvSpPr>
        <p:spPr>
          <a:xfrm>
            <a:off x="1040475" y="1816582"/>
            <a:ext cx="2372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B40F87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CONVENIENT</a:t>
            </a: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 appointment necessary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Connect easily from your smartphone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D9FEC51-0F0F-4A5C-BF4F-88F805D41C35}"/>
              </a:ext>
            </a:extLst>
          </p:cNvPr>
          <p:cNvSpPr txBox="1"/>
          <p:nvPr/>
        </p:nvSpPr>
        <p:spPr>
          <a:xfrm>
            <a:off x="1088591" y="2956017"/>
            <a:ext cx="232446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B40F87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AFFORDABLE</a:t>
            </a:r>
            <a:endParaRPr kumimoji="0" lang="en-US" sz="20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50% less expensive than an urgent care clinic visit and 1/8th of the cost of an ER visit*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752BD5-91BB-47E2-B786-7419471CB122}"/>
              </a:ext>
            </a:extLst>
          </p:cNvPr>
          <p:cNvSpPr txBox="1"/>
          <p:nvPr/>
        </p:nvSpPr>
        <p:spPr>
          <a:xfrm>
            <a:off x="1049629" y="4053753"/>
            <a:ext cx="2554807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B40F87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HIGH QUALITY CARE</a:t>
            </a:r>
            <a:endParaRPr kumimoji="0" lang="en-US" sz="20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Safe alternative to in-person care for many of the most frequent conditions treated in clinics and emergency rooms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3583F3B0-B154-43BA-96BC-B23B0F433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287" y="2956017"/>
            <a:ext cx="818188" cy="81818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C2419C0D-5BAA-4464-BF64-DE15A7390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71" y="1816582"/>
            <a:ext cx="818188" cy="81818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4848B3BB-557D-4702-AB5A-54FB88C74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287" y="4053753"/>
            <a:ext cx="818188" cy="8181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C0602E1-45AC-4065-B7AA-F572351DEBA5}"/>
              </a:ext>
            </a:extLst>
          </p:cNvPr>
          <p:cNvGrpSpPr/>
          <p:nvPr/>
        </p:nvGrpSpPr>
        <p:grpSpPr>
          <a:xfrm>
            <a:off x="247585" y="5328914"/>
            <a:ext cx="8588026" cy="1159191"/>
            <a:chOff x="222288" y="5262178"/>
            <a:chExt cx="8588026" cy="1159191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DC416C1-A472-4E18-AAA4-4D7E99A39954}"/>
                </a:ext>
              </a:extLst>
            </p:cNvPr>
            <p:cNvSpPr txBox="1"/>
            <p:nvPr/>
          </p:nvSpPr>
          <p:spPr>
            <a:xfrm>
              <a:off x="222288" y="5262178"/>
              <a:ext cx="8588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The GoodHealth Digital Clinic is for non-emergency, non-life threatening medical issues. Some common minor illnesses and injuries that can be treated in the digital clinic include: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9B5B7D6-D897-496C-B12E-6101207385B8}"/>
                </a:ext>
              </a:extLst>
            </p:cNvPr>
            <p:cNvSpPr txBox="1"/>
            <p:nvPr/>
          </p:nvSpPr>
          <p:spPr>
            <a:xfrm>
              <a:off x="333688" y="5775038"/>
              <a:ext cx="1696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  flu symptoms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  sore throats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  upset stomach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FC9D452-03D1-435F-B264-751C9DEF3FD7}"/>
                </a:ext>
              </a:extLst>
            </p:cNvPr>
            <p:cNvSpPr txBox="1"/>
            <p:nvPr/>
          </p:nvSpPr>
          <p:spPr>
            <a:xfrm>
              <a:off x="1907511" y="5756560"/>
              <a:ext cx="1696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  pink eye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  rashes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  allergies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A841993-4288-484C-8664-04395292B62F}"/>
              </a:ext>
            </a:extLst>
          </p:cNvPr>
          <p:cNvSpPr txBox="1"/>
          <p:nvPr/>
        </p:nvSpPr>
        <p:spPr>
          <a:xfrm>
            <a:off x="3604435" y="5692775"/>
            <a:ext cx="55395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OPEN Monday through Friday, 7:00 a.m. to 9:00 p.m.</a:t>
            </a:r>
          </a:p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Saturday and Sunday 9:00 a.m. to 9:00 p.m.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15DBC21-4AC0-414F-B8FA-7A4F71D8BB8F}"/>
              </a:ext>
            </a:extLst>
          </p:cNvPr>
          <p:cNvSpPr/>
          <p:nvPr/>
        </p:nvSpPr>
        <p:spPr>
          <a:xfrm>
            <a:off x="0" y="810829"/>
            <a:ext cx="4620144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The GoodHealth Digital Clinic offers convenient &amp; affordable medical care to patients wherever they are– at work, at home, or on the go.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0AA4CF4-FEDB-412F-8EDC-7D48EC9F52CB}"/>
              </a:ext>
            </a:extLst>
          </p:cNvPr>
          <p:cNvGrpSpPr/>
          <p:nvPr/>
        </p:nvGrpSpPr>
        <p:grpSpPr>
          <a:xfrm>
            <a:off x="315655" y="140826"/>
            <a:ext cx="380618" cy="575789"/>
            <a:chOff x="3829302" y="2025697"/>
            <a:chExt cx="1059109" cy="1602192"/>
          </a:xfrm>
          <a:solidFill>
            <a:schemeClr val="bg1"/>
          </a:solidFill>
        </p:grpSpPr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EFA0ECD1-7088-40EE-B18E-69747B945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9302" y="2025697"/>
              <a:ext cx="1059109" cy="1602192"/>
            </a:xfrm>
            <a:custGeom>
              <a:gdLst>
                <a:gd name="T0" fmla="*/ 398 w 460"/>
                <a:gd name="T1" fmla="*/ 768 h 798"/>
                <a:gd name="T2" fmla="*/ 63 w 460"/>
                <a:gd name="T3" fmla="*/ 768 h 798"/>
                <a:gd name="T4" fmla="*/ 31 w 460"/>
                <a:gd name="T5" fmla="*/ 736 h 798"/>
                <a:gd name="T6" fmla="*/ 31 w 460"/>
                <a:gd name="T7" fmla="*/ 641 h 798"/>
                <a:gd name="T8" fmla="*/ 430 w 460"/>
                <a:gd name="T9" fmla="*/ 641 h 798"/>
                <a:gd name="T10" fmla="*/ 430 w 460"/>
                <a:gd name="T11" fmla="*/ 736 h 798"/>
                <a:gd name="T12" fmla="*/ 398 w 460"/>
                <a:gd name="T13" fmla="*/ 768 h 798"/>
                <a:gd name="T14" fmla="*/ 31 w 460"/>
                <a:gd name="T15" fmla="*/ 151 h 798"/>
                <a:gd name="T16" fmla="*/ 430 w 460"/>
                <a:gd name="T17" fmla="*/ 151 h 798"/>
                <a:gd name="T18" fmla="*/ 430 w 460"/>
                <a:gd name="T19" fmla="*/ 611 h 798"/>
                <a:gd name="T20" fmla="*/ 31 w 460"/>
                <a:gd name="T21" fmla="*/ 611 h 798"/>
                <a:gd name="T22" fmla="*/ 31 w 460"/>
                <a:gd name="T23" fmla="*/ 151 h 798"/>
                <a:gd name="T24" fmla="*/ 63 w 460"/>
                <a:gd name="T25" fmla="*/ 31 h 798"/>
                <a:gd name="T26" fmla="*/ 398 w 460"/>
                <a:gd name="T27" fmla="*/ 31 h 798"/>
                <a:gd name="T28" fmla="*/ 430 w 460"/>
                <a:gd name="T29" fmla="*/ 63 h 798"/>
                <a:gd name="T30" fmla="*/ 430 w 460"/>
                <a:gd name="T31" fmla="*/ 120 h 798"/>
                <a:gd name="T32" fmla="*/ 31 w 460"/>
                <a:gd name="T33" fmla="*/ 120 h 798"/>
                <a:gd name="T34" fmla="*/ 31 w 460"/>
                <a:gd name="T35" fmla="*/ 63 h 798"/>
                <a:gd name="T36" fmla="*/ 63 w 460"/>
                <a:gd name="T37" fmla="*/ 31 h 798"/>
                <a:gd name="T38" fmla="*/ 398 w 460"/>
                <a:gd name="T39" fmla="*/ 0 h 798"/>
                <a:gd name="T40" fmla="*/ 63 w 460"/>
                <a:gd name="T41" fmla="*/ 0 h 798"/>
                <a:gd name="T42" fmla="*/ 0 w 460"/>
                <a:gd name="T43" fmla="*/ 63 h 798"/>
                <a:gd name="T44" fmla="*/ 0 w 460"/>
                <a:gd name="T45" fmla="*/ 135 h 798"/>
                <a:gd name="T46" fmla="*/ 0 w 460"/>
                <a:gd name="T47" fmla="*/ 632 h 798"/>
                <a:gd name="T48" fmla="*/ 0 w 460"/>
                <a:gd name="T49" fmla="*/ 736 h 798"/>
                <a:gd name="T50" fmla="*/ 63 w 460"/>
                <a:gd name="T51" fmla="*/ 798 h 798"/>
                <a:gd name="T52" fmla="*/ 398 w 460"/>
                <a:gd name="T53" fmla="*/ 798 h 798"/>
                <a:gd name="T54" fmla="*/ 460 w 460"/>
                <a:gd name="T55" fmla="*/ 736 h 798"/>
                <a:gd name="T56" fmla="*/ 460 w 460"/>
                <a:gd name="T57" fmla="*/ 630 h 798"/>
                <a:gd name="T58" fmla="*/ 460 w 460"/>
                <a:gd name="T59" fmla="*/ 133 h 798"/>
                <a:gd name="T60" fmla="*/ 460 w 460"/>
                <a:gd name="T61" fmla="*/ 63 h 798"/>
                <a:gd name="T62" fmla="*/ 398 w 460"/>
                <a:gd name="T63" fmla="*/ 0 h 7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0" h="798">
                  <a:moveTo>
                    <a:pt x="398" y="768"/>
                  </a:moveTo>
                  <a:cubicBezTo>
                    <a:pt x="63" y="768"/>
                    <a:pt x="63" y="768"/>
                    <a:pt x="63" y="768"/>
                  </a:cubicBezTo>
                  <a:cubicBezTo>
                    <a:pt x="45" y="768"/>
                    <a:pt x="31" y="753"/>
                    <a:pt x="31" y="736"/>
                  </a:cubicBezTo>
                  <a:cubicBezTo>
                    <a:pt x="31" y="641"/>
                    <a:pt x="31" y="641"/>
                    <a:pt x="31" y="641"/>
                  </a:cubicBezTo>
                  <a:cubicBezTo>
                    <a:pt x="430" y="641"/>
                    <a:pt x="430" y="641"/>
                    <a:pt x="430" y="641"/>
                  </a:cubicBezTo>
                  <a:cubicBezTo>
                    <a:pt x="430" y="736"/>
                    <a:pt x="430" y="736"/>
                    <a:pt x="430" y="736"/>
                  </a:cubicBezTo>
                  <a:cubicBezTo>
                    <a:pt x="430" y="753"/>
                    <a:pt x="416" y="768"/>
                    <a:pt x="398" y="768"/>
                  </a:cubicBezTo>
                  <a:moveTo>
                    <a:pt x="31" y="151"/>
                  </a:moveTo>
                  <a:cubicBezTo>
                    <a:pt x="430" y="151"/>
                    <a:pt x="430" y="151"/>
                    <a:pt x="430" y="151"/>
                  </a:cubicBezTo>
                  <a:cubicBezTo>
                    <a:pt x="430" y="611"/>
                    <a:pt x="430" y="611"/>
                    <a:pt x="430" y="611"/>
                  </a:cubicBezTo>
                  <a:cubicBezTo>
                    <a:pt x="31" y="611"/>
                    <a:pt x="31" y="611"/>
                    <a:pt x="31" y="611"/>
                  </a:cubicBezTo>
                  <a:lnTo>
                    <a:pt x="31" y="151"/>
                  </a:lnTo>
                  <a:close/>
                  <a:moveTo>
                    <a:pt x="63" y="31"/>
                  </a:moveTo>
                  <a:cubicBezTo>
                    <a:pt x="398" y="31"/>
                    <a:pt x="398" y="31"/>
                    <a:pt x="398" y="31"/>
                  </a:cubicBezTo>
                  <a:cubicBezTo>
                    <a:pt x="416" y="31"/>
                    <a:pt x="430" y="45"/>
                    <a:pt x="430" y="63"/>
                  </a:cubicBezTo>
                  <a:cubicBezTo>
                    <a:pt x="430" y="120"/>
                    <a:pt x="430" y="120"/>
                    <a:pt x="430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45"/>
                    <a:pt x="45" y="31"/>
                    <a:pt x="63" y="31"/>
                  </a:cubicBezTo>
                  <a:moveTo>
                    <a:pt x="39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70"/>
                    <a:pt x="28" y="798"/>
                    <a:pt x="63" y="798"/>
                  </a:cubicBezTo>
                  <a:cubicBezTo>
                    <a:pt x="398" y="798"/>
                    <a:pt x="398" y="798"/>
                    <a:pt x="398" y="798"/>
                  </a:cubicBezTo>
                  <a:cubicBezTo>
                    <a:pt x="432" y="798"/>
                    <a:pt x="460" y="770"/>
                    <a:pt x="460" y="736"/>
                  </a:cubicBezTo>
                  <a:cubicBezTo>
                    <a:pt x="460" y="630"/>
                    <a:pt x="460" y="630"/>
                    <a:pt x="460" y="630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28"/>
                    <a:pt x="432" y="0"/>
                    <a:pt x="398" y="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0">
              <a:extLst>
                <a:ext uri="{FF2B5EF4-FFF2-40B4-BE49-F238E27FC236}">
                  <a16:creationId xmlns="" xmlns:a16="http://schemas.microsoft.com/office/drawing/2014/main" id="{00E25168-526B-4832-B16D-2DC5843C5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821" y="3437746"/>
              <a:ext cx="165170" cy="14508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="" xmlns:a16="http://schemas.microsoft.com/office/drawing/2014/main" id="{5CC118FD-1CC9-4BF2-96C4-690887B42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866" y="2192083"/>
              <a:ext cx="281077" cy="6181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00464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DFAFD8-9832-43A8-8CCF-D4BF38344889}"/>
              </a:ext>
            </a:extLst>
          </p:cNvPr>
          <p:cNvSpPr txBox="1"/>
          <p:nvPr/>
        </p:nvSpPr>
        <p:spPr>
          <a:xfrm>
            <a:off x="0" y="1018554"/>
            <a:ext cx="9144000" cy="51646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7467CC9A-8C52-4A63-AACA-CDAA6BB48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00" y="2044939"/>
            <a:ext cx="5962044" cy="397469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B8986A9-C3FA-4611-A4AA-FCBE3A4FC5E9}"/>
              </a:ext>
            </a:extLst>
          </p:cNvPr>
          <p:cNvSpPr/>
          <p:nvPr/>
        </p:nvSpPr>
        <p:spPr>
          <a:xfrm>
            <a:off x="2700587" y="988255"/>
            <a:ext cx="6410557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Questrial"/>
                <a:cs typeface="Arial" panose="020b0604020202020204" pitchFamily="34" charset="0"/>
                <a:sym typeface="Questrial"/>
              </a:rPr>
              <a:t>Your Home Clinic that allows us to monitor health data daily for patients remotely, alert physicians when needed, and connect with patients in their homes over video. 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46F92B8B-E336-4607-B878-3E2949868A4B}"/>
              </a:ext>
            </a:extLst>
          </p:cNvPr>
          <p:cNvGrpSpPr/>
          <p:nvPr/>
        </p:nvGrpSpPr>
        <p:grpSpPr>
          <a:xfrm>
            <a:off x="335612" y="1126082"/>
            <a:ext cx="2813488" cy="2370749"/>
            <a:chOff x="8739962" y="3612178"/>
            <a:chExt cx="4069375" cy="3429007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CF26ED4F-38F0-4D78-9C5F-6BADD18FEFA3}"/>
                </a:ext>
              </a:extLst>
            </p:cNvPr>
            <p:cNvGrpSpPr/>
            <p:nvPr/>
          </p:nvGrpSpPr>
          <p:grpSpPr>
            <a:xfrm>
              <a:off x="9009919" y="4053834"/>
              <a:ext cx="772034" cy="1360068"/>
              <a:chOff x="1975743" y="3514015"/>
              <a:chExt cx="1714109" cy="3019692"/>
            </a:xfrm>
          </p:grpSpPr>
          <p:pic>
            <p:nvPicPr>
              <p:cNvPr id="71" name="Picture 2" descr="G:\Virtual-Care\Vendors\Vivify RPM\BYOD\GoodHealth Branding Images\2.png">
                <a:extLst>
                  <a:ext uri="{FF2B5EF4-FFF2-40B4-BE49-F238E27FC236}">
                    <a16:creationId xmlns="" xmlns:a16="http://schemas.microsoft.com/office/drawing/2014/main" id="{E2FA70C5-C23D-43B1-9DE8-E978ED9CE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615" b="0"/>
              <a:stretch>
                <a:fillRect/>
              </a:stretch>
            </p:blipFill>
            <p:spPr bwMode="auto">
              <a:xfrm>
                <a:off x="2137664" y="3700130"/>
                <a:ext cx="1390268" cy="2488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71" descr="A screen shot of a computer&#10;&#10;Description generated with very high confidence">
                <a:extLst>
                  <a:ext uri="{FF2B5EF4-FFF2-40B4-BE49-F238E27FC236}">
                    <a16:creationId xmlns="" xmlns:a16="http://schemas.microsoft.com/office/drawing/2014/main" id="{1318C7C8-75FD-43BC-989B-0E0C93ACE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743" y="3514015"/>
                <a:ext cx="1714109" cy="3019692"/>
              </a:xfrm>
              <a:prstGeom prst="rect">
                <a:avLst/>
              </a:prstGeom>
            </p:spPr>
          </p:pic>
        </p:grpSp>
        <p:pic>
          <p:nvPicPr>
            <p:cNvPr id="70" name="Picture 3">
              <a:extLst>
                <a:ext uri="{FF2B5EF4-FFF2-40B4-BE49-F238E27FC236}">
                  <a16:creationId xmlns="" xmlns:a16="http://schemas.microsoft.com/office/drawing/2014/main" id="{1CBC5E00-8CAE-44AF-A412-2BE84062B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39962" y="3612178"/>
              <a:ext cx="4069375" cy="342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" name="Freeform 6">
            <a:extLst>
              <a:ext uri="{FF2B5EF4-FFF2-40B4-BE49-F238E27FC236}">
                <a16:creationId xmlns="" xmlns:a16="http://schemas.microsoft.com/office/drawing/2014/main" id="{91195228-08D9-4B00-BF0C-7BA5D261DE15}"/>
              </a:ext>
            </a:extLst>
          </p:cNvPr>
          <p:cNvSpPr>
            <a:spLocks noEditPoints="1"/>
          </p:cNvSpPr>
          <p:nvPr/>
        </p:nvSpPr>
        <p:spPr bwMode="auto">
          <a:xfrm>
            <a:off x="584208" y="192086"/>
            <a:ext cx="417330" cy="538383"/>
          </a:xfrm>
          <a:custGeom>
            <a:gdLst>
              <a:gd name="T0" fmla="*/ 77 w 549"/>
              <a:gd name="T1" fmla="*/ 412 h 793"/>
              <a:gd name="T2" fmla="*/ 134 w 549"/>
              <a:gd name="T3" fmla="*/ 382 h 793"/>
              <a:gd name="T4" fmla="*/ 294 w 549"/>
              <a:gd name="T5" fmla="*/ 464 h 793"/>
              <a:gd name="T6" fmla="*/ 409 w 549"/>
              <a:gd name="T7" fmla="*/ 382 h 793"/>
              <a:gd name="T8" fmla="*/ 354 w 549"/>
              <a:gd name="T9" fmla="*/ 412 h 793"/>
              <a:gd name="T10" fmla="*/ 194 w 549"/>
              <a:gd name="T11" fmla="*/ 331 h 793"/>
              <a:gd name="T12" fmla="*/ 517 w 549"/>
              <a:gd name="T13" fmla="*/ 436 h 793"/>
              <a:gd name="T14" fmla="*/ 489 w 549"/>
              <a:gd name="T15" fmla="*/ 337 h 793"/>
              <a:gd name="T16" fmla="*/ 517 w 549"/>
              <a:gd name="T17" fmla="*/ 436 h 793"/>
              <a:gd name="T18" fmla="*/ 369 w 549"/>
              <a:gd name="T19" fmla="*/ 738 h 793"/>
              <a:gd name="T20" fmla="*/ 144 w 549"/>
              <a:gd name="T21" fmla="*/ 762 h 793"/>
              <a:gd name="T22" fmla="*/ 110 w 549"/>
              <a:gd name="T23" fmla="*/ 642 h 793"/>
              <a:gd name="T24" fmla="*/ 369 w 549"/>
              <a:gd name="T25" fmla="*/ 736 h 793"/>
              <a:gd name="T26" fmla="*/ 119 w 549"/>
              <a:gd name="T27" fmla="*/ 56 h 793"/>
              <a:gd name="T28" fmla="*/ 143 w 549"/>
              <a:gd name="T29" fmla="*/ 30 h 793"/>
              <a:gd name="T30" fmla="*/ 368 w 549"/>
              <a:gd name="T31" fmla="*/ 55 h 793"/>
              <a:gd name="T32" fmla="*/ 108 w 549"/>
              <a:gd name="T33" fmla="*/ 151 h 793"/>
              <a:gd name="T34" fmla="*/ 489 w 549"/>
              <a:gd name="T35" fmla="*/ 306 h 793"/>
              <a:gd name="T36" fmla="*/ 423 w 549"/>
              <a:gd name="T37" fmla="*/ 151 h 793"/>
              <a:gd name="T38" fmla="*/ 398 w 549"/>
              <a:gd name="T39" fmla="*/ 54 h 793"/>
              <a:gd name="T40" fmla="*/ 143 w 549"/>
              <a:gd name="T41" fmla="*/ 0 h 793"/>
              <a:gd name="T42" fmla="*/ 77 w 549"/>
              <a:gd name="T43" fmla="*/ 151 h 793"/>
              <a:gd name="T44" fmla="*/ 0 w 549"/>
              <a:gd name="T45" fmla="*/ 217 h 793"/>
              <a:gd name="T46" fmla="*/ 66 w 549"/>
              <a:gd name="T47" fmla="*/ 642 h 793"/>
              <a:gd name="T48" fmla="*/ 76 w 549"/>
              <a:gd name="T49" fmla="*/ 611 h 793"/>
              <a:gd name="T50" fmla="*/ 31 w 549"/>
              <a:gd name="T51" fmla="*/ 576 h 793"/>
              <a:gd name="T52" fmla="*/ 66 w 549"/>
              <a:gd name="T53" fmla="*/ 182 h 793"/>
              <a:gd name="T54" fmla="*/ 75 w 549"/>
              <a:gd name="T55" fmla="*/ 182 h 793"/>
              <a:gd name="T56" fmla="*/ 105 w 549"/>
              <a:gd name="T57" fmla="*/ 182 h 793"/>
              <a:gd name="T58" fmla="*/ 396 w 549"/>
              <a:gd name="T59" fmla="*/ 182 h 793"/>
              <a:gd name="T60" fmla="*/ 412 w 549"/>
              <a:gd name="T61" fmla="*/ 182 h 793"/>
              <a:gd name="T62" fmla="*/ 458 w 549"/>
              <a:gd name="T63" fmla="*/ 217 h 793"/>
              <a:gd name="T64" fmla="*/ 458 w 549"/>
              <a:gd name="T65" fmla="*/ 337 h 793"/>
              <a:gd name="T66" fmla="*/ 458 w 549"/>
              <a:gd name="T67" fmla="*/ 489 h 793"/>
              <a:gd name="T68" fmla="*/ 423 w 549"/>
              <a:gd name="T69" fmla="*/ 611 h 793"/>
              <a:gd name="T70" fmla="*/ 413 w 549"/>
              <a:gd name="T71" fmla="*/ 611 h 793"/>
              <a:gd name="T72" fmla="*/ 383 w 549"/>
              <a:gd name="T73" fmla="*/ 611 h 793"/>
              <a:gd name="T74" fmla="*/ 87 w 549"/>
              <a:gd name="T75" fmla="*/ 611 h 793"/>
              <a:gd name="T76" fmla="*/ 76 w 549"/>
              <a:gd name="T77" fmla="*/ 613 h 793"/>
              <a:gd name="T78" fmla="*/ 90 w 549"/>
              <a:gd name="T79" fmla="*/ 739 h 793"/>
              <a:gd name="T80" fmla="*/ 345 w 549"/>
              <a:gd name="T81" fmla="*/ 793 h 793"/>
              <a:gd name="T82" fmla="*/ 410 w 549"/>
              <a:gd name="T83" fmla="*/ 642 h 793"/>
              <a:gd name="T84" fmla="*/ 489 w 549"/>
              <a:gd name="T85" fmla="*/ 576 h 793"/>
              <a:gd name="T86" fmla="*/ 489 w 549"/>
              <a:gd name="T87" fmla="*/ 489 h 793"/>
              <a:gd name="T88" fmla="*/ 549 w 549"/>
              <a:gd name="T89" fmla="*/ 360 h 7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9" h="793">
                <a:moveTo>
                  <a:pt x="153" y="413"/>
                </a:moveTo>
                <a:cubicBezTo>
                  <a:pt x="77" y="412"/>
                  <a:pt x="77" y="412"/>
                  <a:pt x="77" y="412"/>
                </a:cubicBezTo>
                <a:cubicBezTo>
                  <a:pt x="77" y="382"/>
                  <a:pt x="77" y="382"/>
                  <a:pt x="77" y="382"/>
                </a:cubicBezTo>
                <a:cubicBezTo>
                  <a:pt x="134" y="382"/>
                  <a:pt x="134" y="382"/>
                  <a:pt x="134" y="382"/>
                </a:cubicBezTo>
                <a:cubicBezTo>
                  <a:pt x="195" y="263"/>
                  <a:pt x="195" y="263"/>
                  <a:pt x="195" y="263"/>
                </a:cubicBezTo>
                <a:cubicBezTo>
                  <a:pt x="294" y="464"/>
                  <a:pt x="294" y="464"/>
                  <a:pt x="294" y="464"/>
                </a:cubicBezTo>
                <a:cubicBezTo>
                  <a:pt x="336" y="382"/>
                  <a:pt x="336" y="382"/>
                  <a:pt x="336" y="382"/>
                </a:cubicBezTo>
                <a:cubicBezTo>
                  <a:pt x="409" y="382"/>
                  <a:pt x="409" y="382"/>
                  <a:pt x="409" y="382"/>
                </a:cubicBezTo>
                <a:cubicBezTo>
                  <a:pt x="409" y="412"/>
                  <a:pt x="409" y="412"/>
                  <a:pt x="409" y="412"/>
                </a:cubicBezTo>
                <a:cubicBezTo>
                  <a:pt x="354" y="412"/>
                  <a:pt x="354" y="412"/>
                  <a:pt x="354" y="412"/>
                </a:cubicBezTo>
                <a:cubicBezTo>
                  <a:pt x="294" y="533"/>
                  <a:pt x="294" y="533"/>
                  <a:pt x="294" y="533"/>
                </a:cubicBezTo>
                <a:cubicBezTo>
                  <a:pt x="194" y="331"/>
                  <a:pt x="194" y="331"/>
                  <a:pt x="194" y="331"/>
                </a:cubicBezTo>
                <a:lnTo>
                  <a:pt x="153" y="413"/>
                </a:lnTo>
                <a:close/>
                <a:moveTo>
                  <a:pt x="517" y="436"/>
                </a:moveTo>
                <a:cubicBezTo>
                  <a:pt x="517" y="448"/>
                  <a:pt x="502" y="458"/>
                  <a:pt x="489" y="459"/>
                </a:cubicBezTo>
                <a:cubicBezTo>
                  <a:pt x="489" y="337"/>
                  <a:pt x="489" y="337"/>
                  <a:pt x="489" y="337"/>
                </a:cubicBezTo>
                <a:cubicBezTo>
                  <a:pt x="502" y="337"/>
                  <a:pt x="517" y="347"/>
                  <a:pt x="517" y="360"/>
                </a:cubicBezTo>
                <a:lnTo>
                  <a:pt x="517" y="436"/>
                </a:lnTo>
                <a:close/>
                <a:moveTo>
                  <a:pt x="369" y="736"/>
                </a:moveTo>
                <a:cubicBezTo>
                  <a:pt x="369" y="738"/>
                  <a:pt x="369" y="738"/>
                  <a:pt x="369" y="738"/>
                </a:cubicBezTo>
                <a:cubicBezTo>
                  <a:pt x="369" y="751"/>
                  <a:pt x="359" y="762"/>
                  <a:pt x="345" y="762"/>
                </a:cubicBezTo>
                <a:cubicBezTo>
                  <a:pt x="144" y="762"/>
                  <a:pt x="144" y="762"/>
                  <a:pt x="144" y="762"/>
                </a:cubicBezTo>
                <a:cubicBezTo>
                  <a:pt x="131" y="762"/>
                  <a:pt x="120" y="751"/>
                  <a:pt x="120" y="738"/>
                </a:cubicBezTo>
                <a:cubicBezTo>
                  <a:pt x="110" y="642"/>
                  <a:pt x="110" y="642"/>
                  <a:pt x="110" y="642"/>
                </a:cubicBezTo>
                <a:cubicBezTo>
                  <a:pt x="380" y="642"/>
                  <a:pt x="380" y="642"/>
                  <a:pt x="380" y="642"/>
                </a:cubicBezTo>
                <a:lnTo>
                  <a:pt x="369" y="736"/>
                </a:lnTo>
                <a:close/>
                <a:moveTo>
                  <a:pt x="108" y="151"/>
                </a:moveTo>
                <a:cubicBezTo>
                  <a:pt x="119" y="56"/>
                  <a:pt x="119" y="56"/>
                  <a:pt x="119" y="56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41"/>
                  <a:pt x="129" y="30"/>
                  <a:pt x="143" y="30"/>
                </a:cubicBezTo>
                <a:cubicBezTo>
                  <a:pt x="344" y="30"/>
                  <a:pt x="344" y="30"/>
                  <a:pt x="344" y="30"/>
                </a:cubicBezTo>
                <a:cubicBezTo>
                  <a:pt x="357" y="30"/>
                  <a:pt x="368" y="41"/>
                  <a:pt x="368" y="55"/>
                </a:cubicBezTo>
                <a:cubicBezTo>
                  <a:pt x="378" y="151"/>
                  <a:pt x="378" y="151"/>
                  <a:pt x="378" y="151"/>
                </a:cubicBezTo>
                <a:lnTo>
                  <a:pt x="108" y="151"/>
                </a:lnTo>
                <a:close/>
                <a:moveTo>
                  <a:pt x="489" y="306"/>
                </a:moveTo>
                <a:cubicBezTo>
                  <a:pt x="489" y="306"/>
                  <a:pt x="489" y="306"/>
                  <a:pt x="489" y="306"/>
                </a:cubicBezTo>
                <a:cubicBezTo>
                  <a:pt x="489" y="217"/>
                  <a:pt x="489" y="217"/>
                  <a:pt x="489" y="217"/>
                </a:cubicBezTo>
                <a:cubicBezTo>
                  <a:pt x="489" y="181"/>
                  <a:pt x="459" y="151"/>
                  <a:pt x="423" y="151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398" y="54"/>
                  <a:pt x="398" y="54"/>
                  <a:pt x="398" y="54"/>
                </a:cubicBezTo>
                <a:cubicBezTo>
                  <a:pt x="398" y="24"/>
                  <a:pt x="373" y="0"/>
                  <a:pt x="3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13" y="0"/>
                  <a:pt x="89" y="24"/>
                  <a:pt x="88" y="5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66" y="151"/>
                  <a:pt x="66" y="151"/>
                  <a:pt x="66" y="151"/>
                </a:cubicBezTo>
                <a:cubicBezTo>
                  <a:pt x="30" y="151"/>
                  <a:pt x="0" y="181"/>
                  <a:pt x="0" y="217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612"/>
                  <a:pt x="30" y="642"/>
                  <a:pt x="66" y="642"/>
                </a:cubicBezTo>
                <a:cubicBezTo>
                  <a:pt x="79" y="642"/>
                  <a:pt x="79" y="642"/>
                  <a:pt x="79" y="642"/>
                </a:cubicBezTo>
                <a:cubicBezTo>
                  <a:pt x="76" y="611"/>
                  <a:pt x="76" y="611"/>
                  <a:pt x="76" y="611"/>
                </a:cubicBezTo>
                <a:cubicBezTo>
                  <a:pt x="66" y="611"/>
                  <a:pt x="66" y="611"/>
                  <a:pt x="66" y="611"/>
                </a:cubicBezTo>
                <a:cubicBezTo>
                  <a:pt x="47" y="611"/>
                  <a:pt x="31" y="595"/>
                  <a:pt x="31" y="576"/>
                </a:cubicBezTo>
                <a:cubicBezTo>
                  <a:pt x="31" y="217"/>
                  <a:pt x="31" y="217"/>
                  <a:pt x="31" y="217"/>
                </a:cubicBezTo>
                <a:cubicBezTo>
                  <a:pt x="31" y="198"/>
                  <a:pt x="47" y="182"/>
                  <a:pt x="66" y="182"/>
                </a:cubicBezTo>
                <a:cubicBezTo>
                  <a:pt x="74" y="182"/>
                  <a:pt x="74" y="182"/>
                  <a:pt x="74" y="18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90" y="182"/>
                  <a:pt x="90" y="182"/>
                  <a:pt x="90" y="182"/>
                </a:cubicBezTo>
                <a:cubicBezTo>
                  <a:pt x="105" y="182"/>
                  <a:pt x="105" y="182"/>
                  <a:pt x="105" y="182"/>
                </a:cubicBezTo>
                <a:cubicBezTo>
                  <a:pt x="381" y="182"/>
                  <a:pt x="381" y="182"/>
                  <a:pt x="381" y="182"/>
                </a:cubicBezTo>
                <a:cubicBezTo>
                  <a:pt x="396" y="182"/>
                  <a:pt x="396" y="182"/>
                  <a:pt x="396" y="182"/>
                </a:cubicBezTo>
                <a:cubicBezTo>
                  <a:pt x="411" y="182"/>
                  <a:pt x="411" y="182"/>
                  <a:pt x="411" y="182"/>
                </a:cubicBezTo>
                <a:cubicBezTo>
                  <a:pt x="412" y="182"/>
                  <a:pt x="412" y="182"/>
                  <a:pt x="412" y="182"/>
                </a:cubicBezTo>
                <a:cubicBezTo>
                  <a:pt x="423" y="182"/>
                  <a:pt x="423" y="182"/>
                  <a:pt x="423" y="182"/>
                </a:cubicBezTo>
                <a:cubicBezTo>
                  <a:pt x="442" y="182"/>
                  <a:pt x="458" y="198"/>
                  <a:pt x="458" y="217"/>
                </a:cubicBezTo>
                <a:cubicBezTo>
                  <a:pt x="458" y="306"/>
                  <a:pt x="458" y="306"/>
                  <a:pt x="458" y="306"/>
                </a:cubicBezTo>
                <a:cubicBezTo>
                  <a:pt x="458" y="337"/>
                  <a:pt x="458" y="337"/>
                  <a:pt x="458" y="337"/>
                </a:cubicBezTo>
                <a:cubicBezTo>
                  <a:pt x="458" y="459"/>
                  <a:pt x="458" y="459"/>
                  <a:pt x="458" y="459"/>
                </a:cubicBezTo>
                <a:cubicBezTo>
                  <a:pt x="458" y="489"/>
                  <a:pt x="458" y="489"/>
                  <a:pt x="458" y="489"/>
                </a:cubicBezTo>
                <a:cubicBezTo>
                  <a:pt x="458" y="576"/>
                  <a:pt x="458" y="576"/>
                  <a:pt x="458" y="576"/>
                </a:cubicBezTo>
                <a:cubicBezTo>
                  <a:pt x="458" y="595"/>
                  <a:pt x="442" y="611"/>
                  <a:pt x="423" y="611"/>
                </a:cubicBezTo>
                <a:cubicBezTo>
                  <a:pt x="414" y="611"/>
                  <a:pt x="414" y="611"/>
                  <a:pt x="414" y="611"/>
                </a:cubicBezTo>
                <a:cubicBezTo>
                  <a:pt x="413" y="611"/>
                  <a:pt x="413" y="611"/>
                  <a:pt x="413" y="611"/>
                </a:cubicBezTo>
                <a:cubicBezTo>
                  <a:pt x="403" y="611"/>
                  <a:pt x="403" y="611"/>
                  <a:pt x="403" y="611"/>
                </a:cubicBezTo>
                <a:cubicBezTo>
                  <a:pt x="383" y="611"/>
                  <a:pt x="383" y="611"/>
                  <a:pt x="383" y="611"/>
                </a:cubicBezTo>
                <a:cubicBezTo>
                  <a:pt x="107" y="611"/>
                  <a:pt x="107" y="611"/>
                  <a:pt x="107" y="611"/>
                </a:cubicBezTo>
                <a:cubicBezTo>
                  <a:pt x="87" y="611"/>
                  <a:pt x="87" y="611"/>
                  <a:pt x="87" y="611"/>
                </a:cubicBezTo>
                <a:cubicBezTo>
                  <a:pt x="76" y="611"/>
                  <a:pt x="76" y="611"/>
                  <a:pt x="76" y="611"/>
                </a:cubicBezTo>
                <a:cubicBezTo>
                  <a:pt x="76" y="613"/>
                  <a:pt x="76" y="613"/>
                  <a:pt x="76" y="613"/>
                </a:cubicBezTo>
                <a:cubicBezTo>
                  <a:pt x="79" y="642"/>
                  <a:pt x="79" y="642"/>
                  <a:pt x="79" y="642"/>
                </a:cubicBezTo>
                <a:cubicBezTo>
                  <a:pt x="90" y="739"/>
                  <a:pt x="90" y="739"/>
                  <a:pt x="90" y="739"/>
                </a:cubicBezTo>
                <a:cubicBezTo>
                  <a:pt x="90" y="769"/>
                  <a:pt x="115" y="793"/>
                  <a:pt x="144" y="793"/>
                </a:cubicBezTo>
                <a:cubicBezTo>
                  <a:pt x="345" y="793"/>
                  <a:pt x="345" y="793"/>
                  <a:pt x="345" y="793"/>
                </a:cubicBezTo>
                <a:cubicBezTo>
                  <a:pt x="375" y="793"/>
                  <a:pt x="399" y="769"/>
                  <a:pt x="400" y="739"/>
                </a:cubicBezTo>
                <a:cubicBezTo>
                  <a:pt x="410" y="642"/>
                  <a:pt x="410" y="642"/>
                  <a:pt x="410" y="642"/>
                </a:cubicBezTo>
                <a:cubicBezTo>
                  <a:pt x="423" y="642"/>
                  <a:pt x="423" y="642"/>
                  <a:pt x="423" y="642"/>
                </a:cubicBezTo>
                <a:cubicBezTo>
                  <a:pt x="459" y="642"/>
                  <a:pt x="489" y="612"/>
                  <a:pt x="489" y="576"/>
                </a:cubicBezTo>
                <a:cubicBezTo>
                  <a:pt x="489" y="489"/>
                  <a:pt x="489" y="489"/>
                  <a:pt x="489" y="489"/>
                </a:cubicBezTo>
                <a:cubicBezTo>
                  <a:pt x="489" y="489"/>
                  <a:pt x="489" y="489"/>
                  <a:pt x="489" y="489"/>
                </a:cubicBezTo>
                <a:cubicBezTo>
                  <a:pt x="519" y="489"/>
                  <a:pt x="549" y="465"/>
                  <a:pt x="549" y="436"/>
                </a:cubicBezTo>
                <a:cubicBezTo>
                  <a:pt x="549" y="360"/>
                  <a:pt x="549" y="360"/>
                  <a:pt x="549" y="360"/>
                </a:cubicBezTo>
                <a:cubicBezTo>
                  <a:pt x="549" y="331"/>
                  <a:pt x="519" y="307"/>
                  <a:pt x="489" y="30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="" xmlns:a16="http://schemas.microsoft.com/office/drawing/2014/main" id="{8CB7AC03-B79A-4BA3-BBFE-28FDC9DFCF06}"/>
              </a:ext>
            </a:extLst>
          </p:cNvPr>
          <p:cNvSpPr txBox="1"/>
          <p:nvPr/>
        </p:nvSpPr>
        <p:spPr>
          <a:xfrm>
            <a:off x="185538" y="3235104"/>
            <a:ext cx="4342196" cy="281483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Daily Health Sessions</a:t>
            </a:r>
          </a:p>
          <a:p>
            <a:r>
              <a:rPr lang="en-US" sz="2000"/>
              <a:t> Personalized Interventions</a:t>
            </a:r>
          </a:p>
          <a:p>
            <a:r>
              <a:rPr lang="en-US" sz="2000"/>
              <a:t> Targeted Education</a:t>
            </a:r>
          </a:p>
          <a:p>
            <a:r>
              <a:rPr lang="en-US" sz="2000"/>
              <a:t> Health Coaching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Psychosocial Support &amp; Counseling</a:t>
            </a:r>
          </a:p>
          <a:p>
            <a:r>
              <a:rPr lang="en-US" sz="2000"/>
              <a:t> Behavior Modification</a:t>
            </a:r>
          </a:p>
          <a:p>
            <a:r>
              <a:rPr lang="en-US" sz="2000"/>
              <a:t> Health Empowerment</a:t>
            </a:r>
          </a:p>
          <a:p>
            <a:r>
              <a:rPr lang="en-US" sz="2000"/>
              <a:t>Spiritual Care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7760661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CE51BFE-A7D3-459A-AAA2-58A97C223EAB}"/>
              </a:ext>
            </a:extLst>
          </p:cNvPr>
          <p:cNvGrpSpPr/>
          <p:nvPr/>
        </p:nvGrpSpPr>
        <p:grpSpPr>
          <a:xfrm>
            <a:off x="4605320" y="1615591"/>
            <a:ext cx="4150519" cy="3187251"/>
            <a:chOff x="3434950" y="2585908"/>
            <a:chExt cx="5534025" cy="424966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1E4802B-D086-4144-A2D4-EF312003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950" y="2939851"/>
              <a:ext cx="5534025" cy="38957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471960F-A3EE-491D-88FB-663800020D4B}"/>
                </a:ext>
              </a:extLst>
            </p:cNvPr>
            <p:cNvSpPr/>
            <p:nvPr/>
          </p:nvSpPr>
          <p:spPr>
            <a:xfrm>
              <a:off x="3867067" y="2585908"/>
              <a:ext cx="484077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500" b="1">
                  <a:solidFill>
                    <a:srgbClr val="FFFFFF">
                      <a:lumMod val="50000"/>
                    </a:srgbClr>
                  </a:solidFill>
                  <a:latin typeface="Calibri Light"/>
                </a:rPr>
                <a:t>CHF READMISSION RATES (FY18)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8558D15-0570-4352-9A77-AA749EF2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528124"/>
            <a:ext cx="4262420" cy="453431"/>
          </a:xfrm>
        </p:spPr>
        <p:txBody>
          <a:bodyPr/>
          <a:lstStyle/>
          <a:p>
            <a:r>
              <a:rPr lang="en-US"/>
              <a:t>Improving 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4785FB-7092-48FE-9317-C78A30CE6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/>
              <a:t>Benefits &amp; Outcomes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2E7E78A-E731-4FD8-881C-44175A26DFAF}"/>
              </a:ext>
            </a:extLst>
          </p:cNvPr>
          <p:cNvGrpSpPr/>
          <p:nvPr/>
        </p:nvGrpSpPr>
        <p:grpSpPr>
          <a:xfrm>
            <a:off x="439443" y="2265047"/>
            <a:ext cx="4070660" cy="2533280"/>
            <a:chOff x="163835" y="1236981"/>
            <a:chExt cx="5510156" cy="342911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99FB436-9865-42C8-9892-E7C11CA02F6C}"/>
                </a:ext>
              </a:extLst>
            </p:cNvPr>
            <p:cNvGrpSpPr/>
            <p:nvPr/>
          </p:nvGrpSpPr>
          <p:grpSpPr>
            <a:xfrm>
              <a:off x="163835" y="1236981"/>
              <a:ext cx="4590375" cy="638772"/>
              <a:chOff x="128023" y="1535366"/>
              <a:chExt cx="4867730" cy="71483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7328CF91-9D8F-4002-B220-EA7D42A690D8}"/>
                  </a:ext>
                </a:extLst>
              </p:cNvPr>
              <p:cNvSpPr/>
              <p:nvPr/>
            </p:nvSpPr>
            <p:spPr>
              <a:xfrm>
                <a:off x="920870" y="1585831"/>
                <a:ext cx="4074883" cy="664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Around the clock</a:t>
                </a:r>
              </a:p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Monitoring  </a:t>
                </a:r>
              </a:p>
            </p:txBody>
          </p:sp>
          <p:grpSp>
            <p:nvGrpSpPr>
              <p:cNvPr id="54" name="Group 295">
                <a:extLst>
                  <a:ext uri="{FF2B5EF4-FFF2-40B4-BE49-F238E27FC236}">
                    <a16:creationId xmlns="" xmlns:a16="http://schemas.microsoft.com/office/drawing/2014/main" id="{36934E90-5F76-4972-8D3F-8AF35850CF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8023" y="1535366"/>
                <a:ext cx="703039" cy="703038"/>
                <a:chOff x="6958" y="1122"/>
                <a:chExt cx="340" cy="340"/>
              </a:xfrm>
              <a:solidFill>
                <a:srgbClr val="FFC000"/>
              </a:solidFill>
            </p:grpSpPr>
            <p:sp>
              <p:nvSpPr>
                <p:cNvPr id="55" name="Freeform 296">
                  <a:extLst>
                    <a:ext uri="{FF2B5EF4-FFF2-40B4-BE49-F238E27FC236}">
                      <a16:creationId xmlns="" xmlns:a16="http://schemas.microsoft.com/office/drawing/2014/main" id="{20FDC532-0B12-46F4-8AB6-77C5486D08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8" y="1122"/>
                  <a:ext cx="340" cy="340"/>
                </a:xfrm>
                <a:custGeom>
                  <a:gdLst>
                    <a:gd name="T0" fmla="*/ 256 w 512"/>
                    <a:gd name="T1" fmla="*/ 21 h 512"/>
                    <a:gd name="T2" fmla="*/ 422 w 512"/>
                    <a:gd name="T3" fmla="*/ 90 h 512"/>
                    <a:gd name="T4" fmla="*/ 490 w 512"/>
                    <a:gd name="T5" fmla="*/ 256 h 512"/>
                    <a:gd name="T6" fmla="*/ 422 w 512"/>
                    <a:gd name="T7" fmla="*/ 422 h 512"/>
                    <a:gd name="T8" fmla="*/ 256 w 512"/>
                    <a:gd name="T9" fmla="*/ 490 h 512"/>
                    <a:gd name="T10" fmla="*/ 90 w 512"/>
                    <a:gd name="T11" fmla="*/ 422 h 512"/>
                    <a:gd name="T12" fmla="*/ 21 w 512"/>
                    <a:gd name="T13" fmla="*/ 256 h 512"/>
                    <a:gd name="T14" fmla="*/ 90 w 512"/>
                    <a:gd name="T15" fmla="*/ 90 h 512"/>
                    <a:gd name="T16" fmla="*/ 256 w 512"/>
                    <a:gd name="T17" fmla="*/ 21 h 512"/>
                    <a:gd name="T18" fmla="*/ 256 w 512"/>
                    <a:gd name="T19" fmla="*/ 0 h 512"/>
                    <a:gd name="T20" fmla="*/ 0 w 512"/>
                    <a:gd name="T21" fmla="*/ 256 h 512"/>
                    <a:gd name="T22" fmla="*/ 256 w 512"/>
                    <a:gd name="T23" fmla="*/ 512 h 512"/>
                    <a:gd name="T24" fmla="*/ 512 w 512"/>
                    <a:gd name="T25" fmla="*/ 256 h 512"/>
                    <a:gd name="T26" fmla="*/ 256 w 512"/>
                    <a:gd name="T27" fmla="*/ 0 h 5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18" y="21"/>
                        <a:pt x="377" y="45"/>
                        <a:pt x="422" y="90"/>
                      </a:cubicBezTo>
                      <a:cubicBezTo>
                        <a:pt x="466" y="134"/>
                        <a:pt x="490" y="193"/>
                        <a:pt x="490" y="256"/>
                      </a:cubicBezTo>
                      <a:cubicBezTo>
                        <a:pt x="490" y="318"/>
                        <a:pt x="466" y="377"/>
                        <a:pt x="422" y="422"/>
                      </a:cubicBezTo>
                      <a:cubicBezTo>
                        <a:pt x="377" y="466"/>
                        <a:pt x="318" y="490"/>
                        <a:pt x="256" y="490"/>
                      </a:cubicBezTo>
                      <a:cubicBezTo>
                        <a:pt x="193" y="490"/>
                        <a:pt x="134" y="466"/>
                        <a:pt x="90" y="422"/>
                      </a:cubicBezTo>
                      <a:cubicBezTo>
                        <a:pt x="45" y="377"/>
                        <a:pt x="21" y="318"/>
                        <a:pt x="21" y="256"/>
                      </a:cubicBezTo>
                      <a:cubicBezTo>
                        <a:pt x="21" y="193"/>
                        <a:pt x="45" y="134"/>
                        <a:pt x="90" y="90"/>
                      </a:cubicBezTo>
                      <a:cubicBezTo>
                        <a:pt x="134" y="45"/>
                        <a:pt x="193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99D27"/>
                </a:solidFill>
                <a:ln w="57150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GB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297">
                  <a:extLst>
                    <a:ext uri="{FF2B5EF4-FFF2-40B4-BE49-F238E27FC236}">
                      <a16:creationId xmlns="" xmlns:a16="http://schemas.microsoft.com/office/drawing/2014/main" id="{491ECC7E-7FE7-4B37-B3EB-EF585628B1DC}"/>
                    </a:ext>
                  </a:extLst>
                </p:cNvPr>
                <p:cNvSpPr/>
                <p:nvPr/>
              </p:nvSpPr>
              <p:spPr bwMode="auto">
                <a:xfrm>
                  <a:off x="7135" y="1256"/>
                  <a:ext cx="42" cy="57"/>
                </a:xfrm>
                <a:custGeom>
                  <a:gdLst>
                    <a:gd name="T0" fmla="*/ 63 w 64"/>
                    <a:gd name="T1" fmla="*/ 62 h 86"/>
                    <a:gd name="T2" fmla="*/ 0 w 64"/>
                    <a:gd name="T3" fmla="*/ 0 h 86"/>
                    <a:gd name="T4" fmla="*/ 0 w 64"/>
                    <a:gd name="T5" fmla="*/ 30 h 86"/>
                    <a:gd name="T6" fmla="*/ 57 w 64"/>
                    <a:gd name="T7" fmla="*/ 86 h 86"/>
                    <a:gd name="T8" fmla="*/ 64 w 64"/>
                    <a:gd name="T9" fmla="*/ 63 h 86"/>
                    <a:gd name="T10" fmla="*/ 63 w 64"/>
                    <a:gd name="T11" fmla="*/ 62 h 8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86">
                      <a:moveTo>
                        <a:pt x="63" y="6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57" y="86"/>
                        <a:pt x="57" y="86"/>
                        <a:pt x="57" y="86"/>
                      </a:cubicBezTo>
                      <a:cubicBezTo>
                        <a:pt x="60" y="79"/>
                        <a:pt x="63" y="71"/>
                        <a:pt x="64" y="63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lose/>
                    </a:path>
                  </a:pathLst>
                </a:custGeom>
                <a:solidFill>
                  <a:srgbClr val="00A890"/>
                </a:solidFill>
                <a:ln w="57150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GB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98">
                  <a:extLst>
                    <a:ext uri="{FF2B5EF4-FFF2-40B4-BE49-F238E27FC236}">
                      <a16:creationId xmlns="" xmlns:a16="http://schemas.microsoft.com/office/drawing/2014/main" id="{5A64C3D4-ADA6-49EF-A970-BE3549A1B79C}"/>
                    </a:ext>
                  </a:extLst>
                </p:cNvPr>
                <p:cNvSpPr/>
                <p:nvPr/>
              </p:nvSpPr>
              <p:spPr bwMode="auto">
                <a:xfrm>
                  <a:off x="7135" y="1296"/>
                  <a:ext cx="30" cy="38"/>
                </a:xfrm>
                <a:custGeom>
                  <a:gdLst>
                    <a:gd name="T0" fmla="*/ 0 w 45"/>
                    <a:gd name="T1" fmla="*/ 30 h 58"/>
                    <a:gd name="T2" fmla="*/ 28 w 45"/>
                    <a:gd name="T3" fmla="*/ 58 h 58"/>
                    <a:gd name="T4" fmla="*/ 45 w 45"/>
                    <a:gd name="T5" fmla="*/ 44 h 58"/>
                    <a:gd name="T6" fmla="*/ 0 w 45"/>
                    <a:gd name="T7" fmla="*/ 0 h 58"/>
                    <a:gd name="T8" fmla="*/ 0 w 45"/>
                    <a:gd name="T9" fmla="*/ 30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57">
                      <a:moveTo>
                        <a:pt x="0" y="30"/>
                      </a:move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34" y="54"/>
                        <a:pt x="40" y="49"/>
                        <a:pt x="45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A890"/>
                </a:solidFill>
                <a:ln w="57150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GB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299">
                  <a:extLst>
                    <a:ext uri="{FF2B5EF4-FFF2-40B4-BE49-F238E27FC236}">
                      <a16:creationId xmlns="" xmlns:a16="http://schemas.microsoft.com/office/drawing/2014/main" id="{97D6A8D8-6056-452B-A918-920342BA0B1E}"/>
                    </a:ext>
                  </a:extLst>
                </p:cNvPr>
                <p:cNvSpPr/>
                <p:nvPr/>
              </p:nvSpPr>
              <p:spPr bwMode="auto">
                <a:xfrm>
                  <a:off x="7144" y="1245"/>
                  <a:ext cx="30" cy="30"/>
                </a:xfrm>
                <a:custGeom>
                  <a:gdLst>
                    <a:gd name="T0" fmla="*/ 0 w 46"/>
                    <a:gd name="T1" fmla="*/ 0 h 46"/>
                    <a:gd name="T2" fmla="*/ 46 w 46"/>
                    <a:gd name="T3" fmla="*/ 46 h 46"/>
                    <a:gd name="T4" fmla="*/ 0 w 46"/>
                    <a:gd name="T5" fmla="*/ 0 h 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46">
                      <a:moveTo>
                        <a:pt x="0" y="0"/>
                      </a:move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39" y="25"/>
                        <a:pt x="22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00A890"/>
                </a:solidFill>
                <a:ln w="57150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GB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300">
                  <a:extLst>
                    <a:ext uri="{FF2B5EF4-FFF2-40B4-BE49-F238E27FC236}">
                      <a16:creationId xmlns="" xmlns:a16="http://schemas.microsoft.com/office/drawing/2014/main" id="{2EB710CF-DC6F-433D-BA26-F8302263A49C}"/>
                    </a:ext>
                  </a:extLst>
                </p:cNvPr>
                <p:cNvSpPr/>
                <p:nvPr/>
              </p:nvSpPr>
              <p:spPr bwMode="auto">
                <a:xfrm>
                  <a:off x="7135" y="1336"/>
                  <a:ext cx="4" cy="4"/>
                </a:xfrm>
                <a:custGeom>
                  <a:gdLst>
                    <a:gd name="T0" fmla="*/ 0 w 6"/>
                    <a:gd name="T1" fmla="*/ 7 h 7"/>
                    <a:gd name="T2" fmla="*/ 6 w 6"/>
                    <a:gd name="T3" fmla="*/ 6 h 7"/>
                    <a:gd name="T4" fmla="*/ 0 w 6"/>
                    <a:gd name="T5" fmla="*/ 0 h 7"/>
                    <a:gd name="T6" fmla="*/ 0 w 6"/>
                    <a:gd name="T7" fmla="*/ 7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2" y="7"/>
                        <a:pt x="4" y="7"/>
                        <a:pt x="6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99D27"/>
                </a:solidFill>
                <a:ln w="57150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GB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301">
                  <a:extLst>
                    <a:ext uri="{FF2B5EF4-FFF2-40B4-BE49-F238E27FC236}">
                      <a16:creationId xmlns="" xmlns:a16="http://schemas.microsoft.com/office/drawing/2014/main" id="{4D8678E2-A2BF-40A7-B21C-4AB646A7FB9B}"/>
                    </a:ext>
                  </a:extLst>
                </p:cNvPr>
                <p:cNvSpPr/>
                <p:nvPr/>
              </p:nvSpPr>
              <p:spPr bwMode="auto">
                <a:xfrm>
                  <a:off x="7078" y="1243"/>
                  <a:ext cx="43" cy="97"/>
                </a:xfrm>
                <a:custGeom>
                  <a:gdLst>
                    <a:gd name="T0" fmla="*/ 0 w 64"/>
                    <a:gd name="T1" fmla="*/ 74 h 147"/>
                    <a:gd name="T2" fmla="*/ 64 w 64"/>
                    <a:gd name="T3" fmla="*/ 147 h 147"/>
                    <a:gd name="T4" fmla="*/ 64 w 64"/>
                    <a:gd name="T5" fmla="*/ 0 h 147"/>
                    <a:gd name="T6" fmla="*/ 0 w 64"/>
                    <a:gd name="T7" fmla="*/ 74 h 1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147">
                      <a:moveTo>
                        <a:pt x="0" y="74"/>
                      </a:moveTo>
                      <a:cubicBezTo>
                        <a:pt x="0" y="111"/>
                        <a:pt x="28" y="142"/>
                        <a:pt x="64" y="147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5"/>
                        <a:pt x="0" y="36"/>
                        <a:pt x="0" y="74"/>
                      </a:cubicBezTo>
                      <a:close/>
                    </a:path>
                  </a:pathLst>
                </a:custGeom>
                <a:solidFill>
                  <a:srgbClr val="00A890"/>
                </a:solidFill>
                <a:ln w="57150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GB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302">
                  <a:extLst>
                    <a:ext uri="{FF2B5EF4-FFF2-40B4-BE49-F238E27FC236}">
                      <a16:creationId xmlns="" xmlns:a16="http://schemas.microsoft.com/office/drawing/2014/main" id="{2A56BEF4-6591-4FA1-82B4-CB35658ACC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8" y="1122"/>
                  <a:ext cx="340" cy="340"/>
                </a:xfrm>
                <a:custGeom>
                  <a:gdLst>
                    <a:gd name="T0" fmla="*/ 0 w 512"/>
                    <a:gd name="T1" fmla="*/ 256 h 512"/>
                    <a:gd name="T2" fmla="*/ 512 w 512"/>
                    <a:gd name="T3" fmla="*/ 256 h 512"/>
                    <a:gd name="T4" fmla="*/ 245 w 512"/>
                    <a:gd name="T5" fmla="*/ 106 h 512"/>
                    <a:gd name="T6" fmla="*/ 266 w 512"/>
                    <a:gd name="T7" fmla="*/ 106 h 512"/>
                    <a:gd name="T8" fmla="*/ 256 w 512"/>
                    <a:gd name="T9" fmla="*/ 139 h 512"/>
                    <a:gd name="T10" fmla="*/ 245 w 512"/>
                    <a:gd name="T11" fmla="*/ 106 h 512"/>
                    <a:gd name="T12" fmla="*/ 157 w 512"/>
                    <a:gd name="T13" fmla="*/ 143 h 512"/>
                    <a:gd name="T14" fmla="*/ 158 w 512"/>
                    <a:gd name="T15" fmla="*/ 144 h 512"/>
                    <a:gd name="T16" fmla="*/ 173 w 512"/>
                    <a:gd name="T17" fmla="*/ 158 h 512"/>
                    <a:gd name="T18" fmla="*/ 173 w 512"/>
                    <a:gd name="T19" fmla="*/ 173 h 512"/>
                    <a:gd name="T20" fmla="*/ 158 w 512"/>
                    <a:gd name="T21" fmla="*/ 173 h 512"/>
                    <a:gd name="T22" fmla="*/ 147 w 512"/>
                    <a:gd name="T23" fmla="*/ 162 h 512"/>
                    <a:gd name="T24" fmla="*/ 143 w 512"/>
                    <a:gd name="T25" fmla="*/ 158 h 512"/>
                    <a:gd name="T26" fmla="*/ 142 w 512"/>
                    <a:gd name="T27" fmla="*/ 158 h 512"/>
                    <a:gd name="T28" fmla="*/ 139 w 512"/>
                    <a:gd name="T29" fmla="*/ 150 h 512"/>
                    <a:gd name="T30" fmla="*/ 128 w 512"/>
                    <a:gd name="T31" fmla="*/ 266 h 512"/>
                    <a:gd name="T32" fmla="*/ 95 w 512"/>
                    <a:gd name="T33" fmla="*/ 256 h 512"/>
                    <a:gd name="T34" fmla="*/ 128 w 512"/>
                    <a:gd name="T35" fmla="*/ 245 h 512"/>
                    <a:gd name="T36" fmla="*/ 128 w 512"/>
                    <a:gd name="T37" fmla="*/ 266 h 512"/>
                    <a:gd name="T38" fmla="*/ 162 w 512"/>
                    <a:gd name="T39" fmla="*/ 365 h 512"/>
                    <a:gd name="T40" fmla="*/ 159 w 512"/>
                    <a:gd name="T41" fmla="*/ 368 h 512"/>
                    <a:gd name="T42" fmla="*/ 158 w 512"/>
                    <a:gd name="T43" fmla="*/ 369 h 512"/>
                    <a:gd name="T44" fmla="*/ 147 w 512"/>
                    <a:gd name="T45" fmla="*/ 372 h 512"/>
                    <a:gd name="T46" fmla="*/ 142 w 512"/>
                    <a:gd name="T47" fmla="*/ 369 h 512"/>
                    <a:gd name="T48" fmla="*/ 142 w 512"/>
                    <a:gd name="T49" fmla="*/ 354 h 512"/>
                    <a:gd name="T50" fmla="*/ 143 w 512"/>
                    <a:gd name="T51" fmla="*/ 354 h 512"/>
                    <a:gd name="T52" fmla="*/ 143 w 512"/>
                    <a:gd name="T53" fmla="*/ 354 h 512"/>
                    <a:gd name="T54" fmla="*/ 147 w 512"/>
                    <a:gd name="T55" fmla="*/ 350 h 512"/>
                    <a:gd name="T56" fmla="*/ 173 w 512"/>
                    <a:gd name="T57" fmla="*/ 339 h 512"/>
                    <a:gd name="T58" fmla="*/ 173 w 512"/>
                    <a:gd name="T59" fmla="*/ 354 h 512"/>
                    <a:gd name="T60" fmla="*/ 256 w 512"/>
                    <a:gd name="T61" fmla="*/ 416 h 512"/>
                    <a:gd name="T62" fmla="*/ 245 w 512"/>
                    <a:gd name="T63" fmla="*/ 384 h 512"/>
                    <a:gd name="T64" fmla="*/ 266 w 512"/>
                    <a:gd name="T65" fmla="*/ 384 h 512"/>
                    <a:gd name="T66" fmla="*/ 256 w 512"/>
                    <a:gd name="T67" fmla="*/ 352 h 512"/>
                    <a:gd name="T68" fmla="*/ 256 w 512"/>
                    <a:gd name="T69" fmla="*/ 160 h 512"/>
                    <a:gd name="T70" fmla="*/ 256 w 512"/>
                    <a:gd name="T71" fmla="*/ 352 h 512"/>
                    <a:gd name="T72" fmla="*/ 362 w 512"/>
                    <a:gd name="T73" fmla="*/ 373 h 512"/>
                    <a:gd name="T74" fmla="*/ 343 w 512"/>
                    <a:gd name="T75" fmla="*/ 358 h 512"/>
                    <a:gd name="T76" fmla="*/ 339 w 512"/>
                    <a:gd name="T77" fmla="*/ 355 h 512"/>
                    <a:gd name="T78" fmla="*/ 339 w 512"/>
                    <a:gd name="T79" fmla="*/ 354 h 512"/>
                    <a:gd name="T80" fmla="*/ 338 w 512"/>
                    <a:gd name="T81" fmla="*/ 354 h 512"/>
                    <a:gd name="T82" fmla="*/ 338 w 512"/>
                    <a:gd name="T83" fmla="*/ 339 h 512"/>
                    <a:gd name="T84" fmla="*/ 354 w 512"/>
                    <a:gd name="T85" fmla="*/ 339 h 512"/>
                    <a:gd name="T86" fmla="*/ 358 w 512"/>
                    <a:gd name="T87" fmla="*/ 343 h 512"/>
                    <a:gd name="T88" fmla="*/ 372 w 512"/>
                    <a:gd name="T89" fmla="*/ 362 h 512"/>
                    <a:gd name="T90" fmla="*/ 369 w 512"/>
                    <a:gd name="T91" fmla="*/ 158 h 512"/>
                    <a:gd name="T92" fmla="*/ 356 w 512"/>
                    <a:gd name="T93" fmla="*/ 171 h 512"/>
                    <a:gd name="T94" fmla="*/ 354 w 512"/>
                    <a:gd name="T95" fmla="*/ 173 h 512"/>
                    <a:gd name="T96" fmla="*/ 345 w 512"/>
                    <a:gd name="T97" fmla="*/ 177 h 512"/>
                    <a:gd name="T98" fmla="*/ 338 w 512"/>
                    <a:gd name="T99" fmla="*/ 173 h 512"/>
                    <a:gd name="T100" fmla="*/ 336 w 512"/>
                    <a:gd name="T101" fmla="*/ 166 h 512"/>
                    <a:gd name="T102" fmla="*/ 338 w 512"/>
                    <a:gd name="T103" fmla="*/ 158 h 512"/>
                    <a:gd name="T104" fmla="*/ 339 w 512"/>
                    <a:gd name="T105" fmla="*/ 158 h 512"/>
                    <a:gd name="T106" fmla="*/ 343 w 512"/>
                    <a:gd name="T107" fmla="*/ 154 h 512"/>
                    <a:gd name="T108" fmla="*/ 354 w 512"/>
                    <a:gd name="T109" fmla="*/ 143 h 512"/>
                    <a:gd name="T110" fmla="*/ 372 w 512"/>
                    <a:gd name="T111" fmla="*/ 150 h 512"/>
                    <a:gd name="T112" fmla="*/ 405 w 512"/>
                    <a:gd name="T113" fmla="*/ 266 h 512"/>
                    <a:gd name="T114" fmla="*/ 373 w 512"/>
                    <a:gd name="T115" fmla="*/ 256 h 512"/>
                    <a:gd name="T116" fmla="*/ 405 w 512"/>
                    <a:gd name="T117" fmla="*/ 245 h 512"/>
                    <a:gd name="T118" fmla="*/ 405 w 512"/>
                    <a:gd name="T119" fmla="*/ 266 h 5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12" h="512"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  <a:moveTo>
                        <a:pt x="245" y="106"/>
                      </a:moveTo>
                      <a:cubicBezTo>
                        <a:pt x="245" y="100"/>
                        <a:pt x="250" y="96"/>
                        <a:pt x="256" y="96"/>
                      </a:cubicBezTo>
                      <a:cubicBezTo>
                        <a:pt x="262" y="96"/>
                        <a:pt x="266" y="100"/>
                        <a:pt x="266" y="106"/>
                      </a:cubicBezTo>
                      <a:cubicBezTo>
                        <a:pt x="266" y="128"/>
                        <a:pt x="266" y="128"/>
                        <a:pt x="266" y="128"/>
                      </a:cubicBezTo>
                      <a:cubicBezTo>
                        <a:pt x="266" y="134"/>
                        <a:pt x="262" y="139"/>
                        <a:pt x="256" y="139"/>
                      </a:cubicBezTo>
                      <a:cubicBezTo>
                        <a:pt x="250" y="139"/>
                        <a:pt x="245" y="134"/>
                        <a:pt x="245" y="128"/>
                      </a:cubicBezTo>
                      <a:lnTo>
                        <a:pt x="245" y="106"/>
                      </a:lnTo>
                      <a:close/>
                      <a:moveTo>
                        <a:pt x="142" y="143"/>
                      </a:moveTo>
                      <a:cubicBezTo>
                        <a:pt x="148" y="137"/>
                        <a:pt x="153" y="139"/>
                        <a:pt x="157" y="143"/>
                      </a:cubicBezTo>
                      <a:cubicBezTo>
                        <a:pt x="157" y="143"/>
                        <a:pt x="157" y="143"/>
                        <a:pt x="157" y="143"/>
                      </a:cubicBezTo>
                      <a:cubicBezTo>
                        <a:pt x="158" y="143"/>
                        <a:pt x="158" y="143"/>
                        <a:pt x="158" y="144"/>
                      </a:cubicBezTo>
                      <a:cubicBezTo>
                        <a:pt x="160" y="145"/>
                        <a:pt x="161" y="146"/>
                        <a:pt x="162" y="147"/>
                      </a:cubicBezTo>
                      <a:cubicBezTo>
                        <a:pt x="173" y="158"/>
                        <a:pt x="173" y="158"/>
                        <a:pt x="173" y="158"/>
                      </a:cubicBezTo>
                      <a:cubicBezTo>
                        <a:pt x="175" y="160"/>
                        <a:pt x="176" y="163"/>
                        <a:pt x="176" y="166"/>
                      </a:cubicBezTo>
                      <a:cubicBezTo>
                        <a:pt x="176" y="168"/>
                        <a:pt x="175" y="171"/>
                        <a:pt x="173" y="173"/>
                      </a:cubicBezTo>
                      <a:cubicBezTo>
                        <a:pt x="171" y="175"/>
                        <a:pt x="168" y="176"/>
                        <a:pt x="165" y="176"/>
                      </a:cubicBezTo>
                      <a:cubicBezTo>
                        <a:pt x="163" y="176"/>
                        <a:pt x="160" y="176"/>
                        <a:pt x="158" y="173"/>
                      </a:cubicBezTo>
                      <a:cubicBezTo>
                        <a:pt x="147" y="162"/>
                        <a:pt x="147" y="162"/>
                        <a:pt x="147" y="162"/>
                      </a:cubicBezTo>
                      <a:cubicBezTo>
                        <a:pt x="147" y="162"/>
                        <a:pt x="147" y="162"/>
                        <a:pt x="147" y="162"/>
                      </a:cubicBezTo>
                      <a:cubicBezTo>
                        <a:pt x="143" y="158"/>
                        <a:pt x="143" y="158"/>
                        <a:pt x="143" y="158"/>
                      </a:cubicBezTo>
                      <a:cubicBezTo>
                        <a:pt x="143" y="158"/>
                        <a:pt x="143" y="158"/>
                        <a:pt x="143" y="158"/>
                      </a:cubicBezTo>
                      <a:cubicBezTo>
                        <a:pt x="143" y="158"/>
                        <a:pt x="143" y="158"/>
                        <a:pt x="143" y="158"/>
                      </a:cubicBezTo>
                      <a:cubicBezTo>
                        <a:pt x="142" y="158"/>
                        <a:pt x="142" y="158"/>
                        <a:pt x="142" y="158"/>
                      </a:cubicBezTo>
                      <a:cubicBezTo>
                        <a:pt x="142" y="158"/>
                        <a:pt x="142" y="158"/>
                        <a:pt x="142" y="158"/>
                      </a:cubicBezTo>
                      <a:cubicBezTo>
                        <a:pt x="140" y="156"/>
                        <a:pt x="139" y="153"/>
                        <a:pt x="139" y="150"/>
                      </a:cubicBezTo>
                      <a:cubicBezTo>
                        <a:pt x="139" y="147"/>
                        <a:pt x="140" y="145"/>
                        <a:pt x="142" y="143"/>
                      </a:cubicBezTo>
                      <a:close/>
                      <a:moveTo>
                        <a:pt x="128" y="266"/>
                      </a:moveTo>
                      <a:cubicBezTo>
                        <a:pt x="106" y="266"/>
                        <a:pt x="106" y="266"/>
                        <a:pt x="106" y="266"/>
                      </a:cubicBezTo>
                      <a:cubicBezTo>
                        <a:pt x="100" y="266"/>
                        <a:pt x="95" y="262"/>
                        <a:pt x="95" y="256"/>
                      </a:cubicBezTo>
                      <a:cubicBezTo>
                        <a:pt x="95" y="250"/>
                        <a:pt x="100" y="245"/>
                        <a:pt x="106" y="245"/>
                      </a:cubicBezTo>
                      <a:cubicBezTo>
                        <a:pt x="128" y="245"/>
                        <a:pt x="128" y="245"/>
                        <a:pt x="128" y="245"/>
                      </a:cubicBezTo>
                      <a:cubicBezTo>
                        <a:pt x="134" y="245"/>
                        <a:pt x="139" y="250"/>
                        <a:pt x="139" y="256"/>
                      </a:cubicBezTo>
                      <a:cubicBezTo>
                        <a:pt x="139" y="262"/>
                        <a:pt x="134" y="266"/>
                        <a:pt x="128" y="266"/>
                      </a:cubicBezTo>
                      <a:close/>
                      <a:moveTo>
                        <a:pt x="173" y="354"/>
                      </a:moveTo>
                      <a:cubicBezTo>
                        <a:pt x="162" y="365"/>
                        <a:pt x="162" y="365"/>
                        <a:pt x="162" y="365"/>
                      </a:cubicBezTo>
                      <a:cubicBezTo>
                        <a:pt x="161" y="366"/>
                        <a:pt x="161" y="366"/>
                        <a:pt x="160" y="367"/>
                      </a:cubicBezTo>
                      <a:cubicBezTo>
                        <a:pt x="160" y="367"/>
                        <a:pt x="159" y="368"/>
                        <a:pt x="159" y="368"/>
                      </a:cubicBezTo>
                      <a:cubicBezTo>
                        <a:pt x="158" y="368"/>
                        <a:pt x="158" y="369"/>
                        <a:pt x="158" y="369"/>
                      </a:cubicBezTo>
                      <a:cubicBezTo>
                        <a:pt x="158" y="369"/>
                        <a:pt x="158" y="369"/>
                        <a:pt x="158" y="369"/>
                      </a:cubicBezTo>
                      <a:cubicBezTo>
                        <a:pt x="155" y="371"/>
                        <a:pt x="152" y="373"/>
                        <a:pt x="149" y="373"/>
                      </a:cubicBezTo>
                      <a:cubicBezTo>
                        <a:pt x="148" y="373"/>
                        <a:pt x="148" y="373"/>
                        <a:pt x="147" y="372"/>
                      </a:cubicBezTo>
                      <a:cubicBezTo>
                        <a:pt x="145" y="372"/>
                        <a:pt x="144" y="371"/>
                        <a:pt x="142" y="369"/>
                      </a:cubicBezTo>
                      <a:cubicBezTo>
                        <a:pt x="142" y="369"/>
                        <a:pt x="142" y="369"/>
                        <a:pt x="142" y="369"/>
                      </a:cubicBezTo>
                      <a:cubicBezTo>
                        <a:pt x="140" y="367"/>
                        <a:pt x="139" y="365"/>
                        <a:pt x="139" y="362"/>
                      </a:cubicBezTo>
                      <a:cubicBezTo>
                        <a:pt x="139" y="359"/>
                        <a:pt x="140" y="356"/>
                        <a:pt x="142" y="354"/>
                      </a:cubicBezTo>
                      <a:cubicBezTo>
                        <a:pt x="142" y="354"/>
                        <a:pt x="142" y="354"/>
                        <a:pt x="142" y="354"/>
                      </a:cubicBezTo>
                      <a:cubicBezTo>
                        <a:pt x="143" y="354"/>
                        <a:pt x="143" y="354"/>
                        <a:pt x="143" y="354"/>
                      </a:cubicBezTo>
                      <a:cubicBezTo>
                        <a:pt x="143" y="354"/>
                        <a:pt x="143" y="354"/>
                        <a:pt x="143" y="354"/>
                      </a:cubicBezTo>
                      <a:cubicBezTo>
                        <a:pt x="143" y="354"/>
                        <a:pt x="143" y="354"/>
                        <a:pt x="143" y="354"/>
                      </a:cubicBezTo>
                      <a:cubicBezTo>
                        <a:pt x="147" y="350"/>
                        <a:pt x="147" y="350"/>
                        <a:pt x="147" y="350"/>
                      </a:cubicBezTo>
                      <a:cubicBezTo>
                        <a:pt x="147" y="350"/>
                        <a:pt x="147" y="350"/>
                        <a:pt x="147" y="350"/>
                      </a:cubicBezTo>
                      <a:cubicBezTo>
                        <a:pt x="158" y="339"/>
                        <a:pt x="158" y="339"/>
                        <a:pt x="158" y="339"/>
                      </a:cubicBezTo>
                      <a:cubicBezTo>
                        <a:pt x="162" y="335"/>
                        <a:pt x="169" y="335"/>
                        <a:pt x="173" y="339"/>
                      </a:cubicBezTo>
                      <a:cubicBezTo>
                        <a:pt x="175" y="341"/>
                        <a:pt x="176" y="344"/>
                        <a:pt x="176" y="346"/>
                      </a:cubicBezTo>
                      <a:cubicBezTo>
                        <a:pt x="176" y="349"/>
                        <a:pt x="175" y="352"/>
                        <a:pt x="173" y="354"/>
                      </a:cubicBezTo>
                      <a:close/>
                      <a:moveTo>
                        <a:pt x="266" y="406"/>
                      </a:moveTo>
                      <a:cubicBezTo>
                        <a:pt x="266" y="412"/>
                        <a:pt x="262" y="416"/>
                        <a:pt x="256" y="416"/>
                      </a:cubicBezTo>
                      <a:cubicBezTo>
                        <a:pt x="250" y="416"/>
                        <a:pt x="245" y="412"/>
                        <a:pt x="245" y="406"/>
                      </a:cubicBezTo>
                      <a:cubicBezTo>
                        <a:pt x="245" y="384"/>
                        <a:pt x="245" y="384"/>
                        <a:pt x="245" y="384"/>
                      </a:cubicBezTo>
                      <a:cubicBezTo>
                        <a:pt x="245" y="378"/>
                        <a:pt x="250" y="373"/>
                        <a:pt x="256" y="373"/>
                      </a:cubicBezTo>
                      <a:cubicBezTo>
                        <a:pt x="262" y="373"/>
                        <a:pt x="266" y="378"/>
                        <a:pt x="266" y="384"/>
                      </a:cubicBezTo>
                      <a:lnTo>
                        <a:pt x="266" y="406"/>
                      </a:lnTo>
                      <a:close/>
                      <a:moveTo>
                        <a:pt x="256" y="352"/>
                      </a:moveTo>
                      <a:cubicBezTo>
                        <a:pt x="203" y="352"/>
                        <a:pt x="160" y="309"/>
                        <a:pt x="160" y="256"/>
                      </a:cubicBezTo>
                      <a:cubicBezTo>
                        <a:pt x="160" y="203"/>
                        <a:pt x="203" y="160"/>
                        <a:pt x="256" y="160"/>
                      </a:cubicBezTo>
                      <a:cubicBezTo>
                        <a:pt x="309" y="160"/>
                        <a:pt x="352" y="203"/>
                        <a:pt x="352" y="256"/>
                      </a:cubicBezTo>
                      <a:cubicBezTo>
                        <a:pt x="352" y="309"/>
                        <a:pt x="309" y="352"/>
                        <a:pt x="256" y="352"/>
                      </a:cubicBezTo>
                      <a:close/>
                      <a:moveTo>
                        <a:pt x="369" y="369"/>
                      </a:moveTo>
                      <a:cubicBezTo>
                        <a:pt x="367" y="371"/>
                        <a:pt x="364" y="373"/>
                        <a:pt x="362" y="373"/>
                      </a:cubicBezTo>
                      <a:cubicBezTo>
                        <a:pt x="359" y="373"/>
                        <a:pt x="356" y="372"/>
                        <a:pt x="354" y="370"/>
                      </a:cubicBezTo>
                      <a:cubicBezTo>
                        <a:pt x="343" y="358"/>
                        <a:pt x="343" y="358"/>
                        <a:pt x="343" y="358"/>
                      </a:cubicBezTo>
                      <a:cubicBezTo>
                        <a:pt x="343" y="358"/>
                        <a:pt x="343" y="358"/>
                        <a:pt x="343" y="358"/>
                      </a:cubicBezTo>
                      <a:cubicBezTo>
                        <a:pt x="339" y="355"/>
                        <a:pt x="339" y="355"/>
                        <a:pt x="339" y="355"/>
                      </a:cubicBezTo>
                      <a:cubicBezTo>
                        <a:pt x="339" y="355"/>
                        <a:pt x="339" y="354"/>
                        <a:pt x="339" y="354"/>
                      </a:cubicBezTo>
                      <a:cubicBezTo>
                        <a:pt x="339" y="354"/>
                        <a:pt x="339" y="354"/>
                        <a:pt x="339" y="354"/>
                      </a:cubicBezTo>
                      <a:cubicBezTo>
                        <a:pt x="338" y="354"/>
                        <a:pt x="338" y="354"/>
                        <a:pt x="338" y="354"/>
                      </a:cubicBezTo>
                      <a:cubicBezTo>
                        <a:pt x="338" y="354"/>
                        <a:pt x="338" y="354"/>
                        <a:pt x="338" y="354"/>
                      </a:cubicBezTo>
                      <a:cubicBezTo>
                        <a:pt x="337" y="352"/>
                        <a:pt x="335" y="349"/>
                        <a:pt x="336" y="346"/>
                      </a:cubicBezTo>
                      <a:cubicBezTo>
                        <a:pt x="336" y="343"/>
                        <a:pt x="336" y="341"/>
                        <a:pt x="338" y="339"/>
                      </a:cubicBezTo>
                      <a:cubicBezTo>
                        <a:pt x="344" y="333"/>
                        <a:pt x="349" y="335"/>
                        <a:pt x="353" y="339"/>
                      </a:cubicBezTo>
                      <a:cubicBezTo>
                        <a:pt x="354" y="339"/>
                        <a:pt x="354" y="339"/>
                        <a:pt x="354" y="339"/>
                      </a:cubicBezTo>
                      <a:cubicBezTo>
                        <a:pt x="354" y="339"/>
                        <a:pt x="354" y="339"/>
                        <a:pt x="354" y="340"/>
                      </a:cubicBezTo>
                      <a:cubicBezTo>
                        <a:pt x="356" y="341"/>
                        <a:pt x="357" y="342"/>
                        <a:pt x="358" y="343"/>
                      </a:cubicBezTo>
                      <a:cubicBezTo>
                        <a:pt x="369" y="354"/>
                        <a:pt x="369" y="354"/>
                        <a:pt x="369" y="354"/>
                      </a:cubicBezTo>
                      <a:cubicBezTo>
                        <a:pt x="371" y="356"/>
                        <a:pt x="372" y="359"/>
                        <a:pt x="372" y="362"/>
                      </a:cubicBezTo>
                      <a:cubicBezTo>
                        <a:pt x="372" y="365"/>
                        <a:pt x="371" y="367"/>
                        <a:pt x="369" y="369"/>
                      </a:cubicBezTo>
                      <a:close/>
                      <a:moveTo>
                        <a:pt x="369" y="158"/>
                      </a:moveTo>
                      <a:cubicBezTo>
                        <a:pt x="358" y="169"/>
                        <a:pt x="358" y="169"/>
                        <a:pt x="358" y="169"/>
                      </a:cubicBezTo>
                      <a:cubicBezTo>
                        <a:pt x="357" y="170"/>
                        <a:pt x="357" y="170"/>
                        <a:pt x="356" y="171"/>
                      </a:cubicBezTo>
                      <a:cubicBezTo>
                        <a:pt x="356" y="171"/>
                        <a:pt x="355" y="171"/>
                        <a:pt x="355" y="172"/>
                      </a:cubicBezTo>
                      <a:cubicBezTo>
                        <a:pt x="355" y="172"/>
                        <a:pt x="354" y="172"/>
                        <a:pt x="354" y="173"/>
                      </a:cubicBezTo>
                      <a:cubicBezTo>
                        <a:pt x="354" y="173"/>
                        <a:pt x="354" y="173"/>
                        <a:pt x="354" y="173"/>
                      </a:cubicBezTo>
                      <a:cubicBezTo>
                        <a:pt x="351" y="175"/>
                        <a:pt x="348" y="177"/>
                        <a:pt x="345" y="177"/>
                      </a:cubicBezTo>
                      <a:cubicBezTo>
                        <a:pt x="345" y="177"/>
                        <a:pt x="344" y="176"/>
                        <a:pt x="343" y="176"/>
                      </a:cubicBezTo>
                      <a:cubicBezTo>
                        <a:pt x="342" y="176"/>
                        <a:pt x="340" y="175"/>
                        <a:pt x="338" y="173"/>
                      </a:cubicBezTo>
                      <a:cubicBezTo>
                        <a:pt x="338" y="173"/>
                        <a:pt x="338" y="173"/>
                        <a:pt x="338" y="173"/>
                      </a:cubicBezTo>
                      <a:cubicBezTo>
                        <a:pt x="336" y="171"/>
                        <a:pt x="336" y="169"/>
                        <a:pt x="336" y="166"/>
                      </a:cubicBezTo>
                      <a:cubicBezTo>
                        <a:pt x="335" y="163"/>
                        <a:pt x="337" y="160"/>
                        <a:pt x="338" y="158"/>
                      </a:cubicBezTo>
                      <a:cubicBezTo>
                        <a:pt x="338" y="158"/>
                        <a:pt x="338" y="158"/>
                        <a:pt x="338" y="158"/>
                      </a:cubicBezTo>
                      <a:cubicBezTo>
                        <a:pt x="339" y="158"/>
                        <a:pt x="339" y="158"/>
                        <a:pt x="339" y="158"/>
                      </a:cubicBezTo>
                      <a:cubicBezTo>
                        <a:pt x="339" y="158"/>
                        <a:pt x="339" y="158"/>
                        <a:pt x="339" y="158"/>
                      </a:cubicBezTo>
                      <a:cubicBezTo>
                        <a:pt x="339" y="158"/>
                        <a:pt x="339" y="158"/>
                        <a:pt x="339" y="158"/>
                      </a:cubicBezTo>
                      <a:cubicBezTo>
                        <a:pt x="343" y="154"/>
                        <a:pt x="343" y="154"/>
                        <a:pt x="343" y="154"/>
                      </a:cubicBezTo>
                      <a:cubicBezTo>
                        <a:pt x="343" y="154"/>
                        <a:pt x="343" y="154"/>
                        <a:pt x="343" y="154"/>
                      </a:cubicBezTo>
                      <a:cubicBezTo>
                        <a:pt x="354" y="143"/>
                        <a:pt x="354" y="143"/>
                        <a:pt x="354" y="143"/>
                      </a:cubicBezTo>
                      <a:cubicBezTo>
                        <a:pt x="358" y="139"/>
                        <a:pt x="365" y="139"/>
                        <a:pt x="369" y="143"/>
                      </a:cubicBezTo>
                      <a:cubicBezTo>
                        <a:pt x="371" y="145"/>
                        <a:pt x="372" y="147"/>
                        <a:pt x="372" y="150"/>
                      </a:cubicBezTo>
                      <a:cubicBezTo>
                        <a:pt x="372" y="153"/>
                        <a:pt x="371" y="156"/>
                        <a:pt x="369" y="158"/>
                      </a:cubicBezTo>
                      <a:close/>
                      <a:moveTo>
                        <a:pt x="405" y="266"/>
                      </a:moveTo>
                      <a:cubicBezTo>
                        <a:pt x="383" y="266"/>
                        <a:pt x="383" y="266"/>
                        <a:pt x="383" y="266"/>
                      </a:cubicBezTo>
                      <a:cubicBezTo>
                        <a:pt x="377" y="266"/>
                        <a:pt x="373" y="262"/>
                        <a:pt x="373" y="256"/>
                      </a:cubicBezTo>
                      <a:cubicBezTo>
                        <a:pt x="373" y="250"/>
                        <a:pt x="377" y="245"/>
                        <a:pt x="383" y="245"/>
                      </a:cubicBezTo>
                      <a:cubicBezTo>
                        <a:pt x="405" y="245"/>
                        <a:pt x="405" y="245"/>
                        <a:pt x="405" y="245"/>
                      </a:cubicBezTo>
                      <a:cubicBezTo>
                        <a:pt x="411" y="245"/>
                        <a:pt x="416" y="250"/>
                        <a:pt x="416" y="256"/>
                      </a:cubicBezTo>
                      <a:cubicBezTo>
                        <a:pt x="416" y="262"/>
                        <a:pt x="411" y="266"/>
                        <a:pt x="405" y="266"/>
                      </a:cubicBezTo>
                      <a:close/>
                    </a:path>
                  </a:pathLst>
                </a:custGeom>
                <a:solidFill>
                  <a:srgbClr val="00A890"/>
                </a:solidFill>
                <a:ln w="57150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GB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7D1E4E1-5ED2-423D-ABAF-898D5C405635}"/>
                </a:ext>
              </a:extLst>
            </p:cNvPr>
            <p:cNvGrpSpPr/>
            <p:nvPr/>
          </p:nvGrpSpPr>
          <p:grpSpPr>
            <a:xfrm>
              <a:off x="3362128" y="3969859"/>
              <a:ext cx="2311863" cy="647553"/>
              <a:chOff x="5405610" y="4717281"/>
              <a:chExt cx="2351140" cy="69976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482046EA-B710-412C-BE8B-FA3F13437A32}"/>
                  </a:ext>
                </a:extLst>
              </p:cNvPr>
              <p:cNvSpPr/>
              <p:nvPr/>
            </p:nvSpPr>
            <p:spPr>
              <a:xfrm>
                <a:off x="6211508" y="4954730"/>
                <a:ext cx="1545242" cy="388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Lower Cost </a:t>
                </a:r>
              </a:p>
            </p:txBody>
          </p:sp>
          <p:sp>
            <p:nvSpPr>
              <p:cNvPr id="52" name="Freeform 910">
                <a:extLst>
                  <a:ext uri="{FF2B5EF4-FFF2-40B4-BE49-F238E27FC236}">
                    <a16:creationId xmlns="" xmlns:a16="http://schemas.microsoft.com/office/drawing/2014/main" id="{4A4EEC72-20CD-4405-8038-93685B528F2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405610" y="4717281"/>
                <a:ext cx="699769" cy="699769"/>
              </a:xfrm>
              <a:custGeom>
                <a:gdLst>
                  <a:gd name="T0" fmla="*/ 207 w 512"/>
                  <a:gd name="T1" fmla="*/ 107 h 512"/>
                  <a:gd name="T2" fmla="*/ 260 w 512"/>
                  <a:gd name="T3" fmla="*/ 116 h 512"/>
                  <a:gd name="T4" fmla="*/ 305 w 512"/>
                  <a:gd name="T5" fmla="*/ 106 h 512"/>
                  <a:gd name="T6" fmla="*/ 237 w 512"/>
                  <a:gd name="T7" fmla="*/ 138 h 512"/>
                  <a:gd name="T8" fmla="*/ 346 w 512"/>
                  <a:gd name="T9" fmla="*/ 373 h 512"/>
                  <a:gd name="T10" fmla="*/ 181 w 512"/>
                  <a:gd name="T11" fmla="*/ 320 h 512"/>
                  <a:gd name="T12" fmla="*/ 236 w 512"/>
                  <a:gd name="T13" fmla="*/ 160 h 512"/>
                  <a:gd name="T14" fmla="*/ 331 w 512"/>
                  <a:gd name="T15" fmla="*/ 315 h 512"/>
                  <a:gd name="T16" fmla="*/ 294 w 512"/>
                  <a:gd name="T17" fmla="*/ 297 h 512"/>
                  <a:gd name="T18" fmla="*/ 282 w 512"/>
                  <a:gd name="T19" fmla="*/ 276 h 512"/>
                  <a:gd name="T20" fmla="*/ 250 w 512"/>
                  <a:gd name="T21" fmla="*/ 262 h 512"/>
                  <a:gd name="T22" fmla="*/ 240 w 512"/>
                  <a:gd name="T23" fmla="*/ 252 h 512"/>
                  <a:gd name="T24" fmla="*/ 256 w 512"/>
                  <a:gd name="T25" fmla="*/ 243 h 512"/>
                  <a:gd name="T26" fmla="*/ 285 w 512"/>
                  <a:gd name="T27" fmla="*/ 249 h 512"/>
                  <a:gd name="T28" fmla="*/ 261 w 512"/>
                  <a:gd name="T29" fmla="*/ 224 h 512"/>
                  <a:gd name="T30" fmla="*/ 250 w 512"/>
                  <a:gd name="T31" fmla="*/ 213 h 512"/>
                  <a:gd name="T32" fmla="*/ 226 w 512"/>
                  <a:gd name="T33" fmla="*/ 233 h 512"/>
                  <a:gd name="T34" fmla="*/ 223 w 512"/>
                  <a:gd name="T35" fmla="*/ 269 h 512"/>
                  <a:gd name="T36" fmla="*/ 250 w 512"/>
                  <a:gd name="T37" fmla="*/ 284 h 512"/>
                  <a:gd name="T38" fmla="*/ 268 w 512"/>
                  <a:gd name="T39" fmla="*/ 293 h 512"/>
                  <a:gd name="T40" fmla="*/ 261 w 512"/>
                  <a:gd name="T41" fmla="*/ 307 h 512"/>
                  <a:gd name="T42" fmla="*/ 250 w 512"/>
                  <a:gd name="T43" fmla="*/ 308 h 512"/>
                  <a:gd name="T44" fmla="*/ 217 w 512"/>
                  <a:gd name="T45" fmla="*/ 299 h 512"/>
                  <a:gd name="T46" fmla="*/ 250 w 512"/>
                  <a:gd name="T47" fmla="*/ 326 h 512"/>
                  <a:gd name="T48" fmla="*/ 261 w 512"/>
                  <a:gd name="T49" fmla="*/ 341 h 512"/>
                  <a:gd name="T50" fmla="*/ 285 w 512"/>
                  <a:gd name="T51" fmla="*/ 316 h 512"/>
                  <a:gd name="T52" fmla="*/ 512 w 512"/>
                  <a:gd name="T53" fmla="*/ 256 h 512"/>
                  <a:gd name="T54" fmla="*/ 0 w 512"/>
                  <a:gd name="T55" fmla="*/ 256 h 512"/>
                  <a:gd name="T56" fmla="*/ 512 w 512"/>
                  <a:gd name="T57" fmla="*/ 256 h 512"/>
                  <a:gd name="T58" fmla="*/ 352 w 512"/>
                  <a:gd name="T59" fmla="*/ 322 h 512"/>
                  <a:gd name="T60" fmla="*/ 327 w 512"/>
                  <a:gd name="T61" fmla="*/ 114 h 512"/>
                  <a:gd name="T62" fmla="*/ 316 w 512"/>
                  <a:gd name="T63" fmla="*/ 88 h 512"/>
                  <a:gd name="T64" fmla="*/ 195 w 512"/>
                  <a:gd name="T65" fmla="*/ 88 h 512"/>
                  <a:gd name="T66" fmla="*/ 184 w 512"/>
                  <a:gd name="T67" fmla="*/ 114 h 512"/>
                  <a:gd name="T68" fmla="*/ 160 w 512"/>
                  <a:gd name="T69" fmla="*/ 322 h 512"/>
                  <a:gd name="T70" fmla="*/ 140 w 512"/>
                  <a:gd name="T71" fmla="*/ 389 h 512"/>
                  <a:gd name="T72" fmla="*/ 362 w 512"/>
                  <a:gd name="T73" fmla="*/ 394 h 512"/>
                  <a:gd name="T74" fmla="*/ 372 w 512"/>
                  <a:gd name="T75" fmla="*/ 379 h 5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2" h="512">
                    <a:moveTo>
                      <a:pt x="237" y="138"/>
                    </a:moveTo>
                    <a:cubicBezTo>
                      <a:pt x="207" y="107"/>
                      <a:pt x="207" y="107"/>
                      <a:pt x="207" y="107"/>
                    </a:cubicBezTo>
                    <a:cubicBezTo>
                      <a:pt x="212" y="105"/>
                      <a:pt x="225" y="104"/>
                      <a:pt x="251" y="116"/>
                    </a:cubicBezTo>
                    <a:cubicBezTo>
                      <a:pt x="254" y="117"/>
                      <a:pt x="257" y="117"/>
                      <a:pt x="260" y="116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85" y="105"/>
                      <a:pt x="299" y="105"/>
                      <a:pt x="305" y="106"/>
                    </a:cubicBezTo>
                    <a:cubicBezTo>
                      <a:pt x="275" y="138"/>
                      <a:pt x="275" y="138"/>
                      <a:pt x="275" y="138"/>
                    </a:cubicBezTo>
                    <a:lnTo>
                      <a:pt x="237" y="138"/>
                    </a:lnTo>
                    <a:close/>
                    <a:moveTo>
                      <a:pt x="330" y="320"/>
                    </a:moveTo>
                    <a:cubicBezTo>
                      <a:pt x="330" y="334"/>
                      <a:pt x="339" y="357"/>
                      <a:pt x="346" y="373"/>
                    </a:cubicBezTo>
                    <a:cubicBezTo>
                      <a:pt x="165" y="373"/>
                      <a:pt x="165" y="373"/>
                      <a:pt x="165" y="373"/>
                    </a:cubicBezTo>
                    <a:cubicBezTo>
                      <a:pt x="172" y="357"/>
                      <a:pt x="181" y="334"/>
                      <a:pt x="181" y="320"/>
                    </a:cubicBezTo>
                    <a:cubicBezTo>
                      <a:pt x="181" y="318"/>
                      <a:pt x="181" y="316"/>
                      <a:pt x="180" y="315"/>
                    </a:cubicBezTo>
                    <a:cubicBezTo>
                      <a:pt x="178" y="312"/>
                      <a:pt x="143" y="237"/>
                      <a:pt x="236" y="160"/>
                    </a:cubicBezTo>
                    <a:cubicBezTo>
                      <a:pt x="275" y="160"/>
                      <a:pt x="275" y="160"/>
                      <a:pt x="275" y="160"/>
                    </a:cubicBezTo>
                    <a:cubicBezTo>
                      <a:pt x="368" y="237"/>
                      <a:pt x="333" y="312"/>
                      <a:pt x="331" y="315"/>
                    </a:cubicBezTo>
                    <a:cubicBezTo>
                      <a:pt x="331" y="316"/>
                      <a:pt x="330" y="318"/>
                      <a:pt x="330" y="320"/>
                    </a:cubicBezTo>
                    <a:close/>
                    <a:moveTo>
                      <a:pt x="294" y="297"/>
                    </a:moveTo>
                    <a:cubicBezTo>
                      <a:pt x="294" y="292"/>
                      <a:pt x="293" y="289"/>
                      <a:pt x="291" y="285"/>
                    </a:cubicBezTo>
                    <a:cubicBezTo>
                      <a:pt x="289" y="282"/>
                      <a:pt x="286" y="279"/>
                      <a:pt x="282" y="276"/>
                    </a:cubicBezTo>
                    <a:cubicBezTo>
                      <a:pt x="278" y="273"/>
                      <a:pt x="271" y="270"/>
                      <a:pt x="261" y="266"/>
                    </a:cubicBezTo>
                    <a:cubicBezTo>
                      <a:pt x="250" y="262"/>
                      <a:pt x="250" y="262"/>
                      <a:pt x="250" y="262"/>
                    </a:cubicBezTo>
                    <a:cubicBezTo>
                      <a:pt x="247" y="260"/>
                      <a:pt x="244" y="259"/>
                      <a:pt x="243" y="257"/>
                    </a:cubicBezTo>
                    <a:cubicBezTo>
                      <a:pt x="241" y="256"/>
                      <a:pt x="240" y="254"/>
                      <a:pt x="240" y="252"/>
                    </a:cubicBezTo>
                    <a:cubicBezTo>
                      <a:pt x="240" y="247"/>
                      <a:pt x="244" y="245"/>
                      <a:pt x="250" y="244"/>
                    </a:cubicBezTo>
                    <a:cubicBezTo>
                      <a:pt x="250" y="244"/>
                      <a:pt x="253" y="243"/>
                      <a:pt x="256" y="243"/>
                    </a:cubicBezTo>
                    <a:cubicBezTo>
                      <a:pt x="259" y="243"/>
                      <a:pt x="261" y="243"/>
                      <a:pt x="261" y="243"/>
                    </a:cubicBezTo>
                    <a:cubicBezTo>
                      <a:pt x="269" y="244"/>
                      <a:pt x="277" y="246"/>
                      <a:pt x="285" y="249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83" y="227"/>
                      <a:pt x="272" y="225"/>
                      <a:pt x="261" y="224"/>
                    </a:cubicBezTo>
                    <a:cubicBezTo>
                      <a:pt x="261" y="213"/>
                      <a:pt x="261" y="213"/>
                      <a:pt x="261" y="213"/>
                    </a:cubicBezTo>
                    <a:cubicBezTo>
                      <a:pt x="250" y="213"/>
                      <a:pt x="250" y="213"/>
                      <a:pt x="250" y="213"/>
                    </a:cubicBezTo>
                    <a:cubicBezTo>
                      <a:pt x="250" y="225"/>
                      <a:pt x="250" y="225"/>
                      <a:pt x="250" y="225"/>
                    </a:cubicBezTo>
                    <a:cubicBezTo>
                      <a:pt x="240" y="226"/>
                      <a:pt x="232" y="229"/>
                      <a:pt x="226" y="233"/>
                    </a:cubicBezTo>
                    <a:cubicBezTo>
                      <a:pt x="220" y="238"/>
                      <a:pt x="217" y="244"/>
                      <a:pt x="217" y="252"/>
                    </a:cubicBezTo>
                    <a:cubicBezTo>
                      <a:pt x="217" y="259"/>
                      <a:pt x="219" y="264"/>
                      <a:pt x="223" y="269"/>
                    </a:cubicBezTo>
                    <a:cubicBezTo>
                      <a:pt x="228" y="274"/>
                      <a:pt x="235" y="278"/>
                      <a:pt x="245" y="282"/>
                    </a:cubicBezTo>
                    <a:cubicBezTo>
                      <a:pt x="250" y="284"/>
                      <a:pt x="250" y="284"/>
                      <a:pt x="250" y="284"/>
                    </a:cubicBezTo>
                    <a:cubicBezTo>
                      <a:pt x="261" y="288"/>
                      <a:pt x="261" y="288"/>
                      <a:pt x="261" y="288"/>
                    </a:cubicBezTo>
                    <a:cubicBezTo>
                      <a:pt x="264" y="290"/>
                      <a:pt x="267" y="291"/>
                      <a:pt x="268" y="293"/>
                    </a:cubicBezTo>
                    <a:cubicBezTo>
                      <a:pt x="270" y="294"/>
                      <a:pt x="271" y="296"/>
                      <a:pt x="271" y="298"/>
                    </a:cubicBezTo>
                    <a:cubicBezTo>
                      <a:pt x="271" y="303"/>
                      <a:pt x="268" y="306"/>
                      <a:pt x="261" y="307"/>
                    </a:cubicBezTo>
                    <a:cubicBezTo>
                      <a:pt x="261" y="307"/>
                      <a:pt x="258" y="308"/>
                      <a:pt x="256" y="308"/>
                    </a:cubicBezTo>
                    <a:cubicBezTo>
                      <a:pt x="253" y="308"/>
                      <a:pt x="250" y="308"/>
                      <a:pt x="250" y="308"/>
                    </a:cubicBezTo>
                    <a:cubicBezTo>
                      <a:pt x="245" y="307"/>
                      <a:pt x="240" y="306"/>
                      <a:pt x="233" y="305"/>
                    </a:cubicBezTo>
                    <a:cubicBezTo>
                      <a:pt x="227" y="303"/>
                      <a:pt x="222" y="301"/>
                      <a:pt x="217" y="299"/>
                    </a:cubicBezTo>
                    <a:cubicBezTo>
                      <a:pt x="217" y="319"/>
                      <a:pt x="217" y="319"/>
                      <a:pt x="217" y="319"/>
                    </a:cubicBezTo>
                    <a:cubicBezTo>
                      <a:pt x="227" y="323"/>
                      <a:pt x="238" y="325"/>
                      <a:pt x="250" y="326"/>
                    </a:cubicBezTo>
                    <a:cubicBezTo>
                      <a:pt x="250" y="341"/>
                      <a:pt x="250" y="341"/>
                      <a:pt x="250" y="341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261" y="325"/>
                      <a:pt x="261" y="325"/>
                      <a:pt x="261" y="325"/>
                    </a:cubicBezTo>
                    <a:cubicBezTo>
                      <a:pt x="271" y="324"/>
                      <a:pt x="279" y="321"/>
                      <a:pt x="285" y="316"/>
                    </a:cubicBezTo>
                    <a:cubicBezTo>
                      <a:pt x="291" y="312"/>
                      <a:pt x="294" y="305"/>
                      <a:pt x="294" y="297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372" y="379"/>
                    </a:moveTo>
                    <a:cubicBezTo>
                      <a:pt x="365" y="363"/>
                      <a:pt x="353" y="335"/>
                      <a:pt x="352" y="322"/>
                    </a:cubicBezTo>
                    <a:cubicBezTo>
                      <a:pt x="358" y="306"/>
                      <a:pt x="384" y="227"/>
                      <a:pt x="295" y="148"/>
                    </a:cubicBezTo>
                    <a:cubicBezTo>
                      <a:pt x="327" y="114"/>
                      <a:pt x="327" y="114"/>
                      <a:pt x="327" y="114"/>
                    </a:cubicBezTo>
                    <a:cubicBezTo>
                      <a:pt x="330" y="111"/>
                      <a:pt x="331" y="107"/>
                      <a:pt x="330" y="104"/>
                    </a:cubicBezTo>
                    <a:cubicBezTo>
                      <a:pt x="330" y="102"/>
                      <a:pt x="327" y="93"/>
                      <a:pt x="316" y="88"/>
                    </a:cubicBezTo>
                    <a:cubicBezTo>
                      <a:pt x="302" y="82"/>
                      <a:pt x="282" y="84"/>
                      <a:pt x="256" y="95"/>
                    </a:cubicBezTo>
                    <a:cubicBezTo>
                      <a:pt x="229" y="84"/>
                      <a:pt x="209" y="82"/>
                      <a:pt x="195" y="88"/>
                    </a:cubicBezTo>
                    <a:cubicBezTo>
                      <a:pt x="185" y="93"/>
                      <a:pt x="182" y="102"/>
                      <a:pt x="181" y="104"/>
                    </a:cubicBezTo>
                    <a:cubicBezTo>
                      <a:pt x="180" y="107"/>
                      <a:pt x="181" y="111"/>
                      <a:pt x="184" y="114"/>
                    </a:cubicBezTo>
                    <a:cubicBezTo>
                      <a:pt x="217" y="148"/>
                      <a:pt x="217" y="148"/>
                      <a:pt x="217" y="148"/>
                    </a:cubicBezTo>
                    <a:cubicBezTo>
                      <a:pt x="128" y="227"/>
                      <a:pt x="153" y="306"/>
                      <a:pt x="160" y="322"/>
                    </a:cubicBezTo>
                    <a:cubicBezTo>
                      <a:pt x="158" y="335"/>
                      <a:pt x="147" y="363"/>
                      <a:pt x="139" y="379"/>
                    </a:cubicBezTo>
                    <a:cubicBezTo>
                      <a:pt x="138" y="382"/>
                      <a:pt x="138" y="386"/>
                      <a:pt x="140" y="389"/>
                    </a:cubicBezTo>
                    <a:cubicBezTo>
                      <a:pt x="142" y="392"/>
                      <a:pt x="145" y="394"/>
                      <a:pt x="149" y="394"/>
                    </a:cubicBezTo>
                    <a:cubicBezTo>
                      <a:pt x="362" y="394"/>
                      <a:pt x="362" y="394"/>
                      <a:pt x="362" y="394"/>
                    </a:cubicBezTo>
                    <a:cubicBezTo>
                      <a:pt x="366" y="394"/>
                      <a:pt x="369" y="392"/>
                      <a:pt x="371" y="389"/>
                    </a:cubicBezTo>
                    <a:cubicBezTo>
                      <a:pt x="373" y="386"/>
                      <a:pt x="374" y="382"/>
                      <a:pt x="372" y="379"/>
                    </a:cubicBezTo>
                    <a:close/>
                  </a:path>
                </a:pathLst>
              </a:custGeom>
              <a:solidFill>
                <a:srgbClr val="00A890"/>
              </a:solidFill>
              <a:ln w="5715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defTabSz="514350">
                  <a:defRPr/>
                </a:pPr>
                <a:endParaRPr lang="en-GB" sz="1125" kern="0">
                  <a:solidFill>
                    <a:srgbClr val="44546A">
                      <a:lumMod val="25000"/>
                    </a:srgbClr>
                  </a:solidFill>
                  <a:latin typeface="Calibri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D7994D7-8B30-4262-A3EA-AC2CE4CFD9A7}"/>
                </a:ext>
              </a:extLst>
            </p:cNvPr>
            <p:cNvGrpSpPr/>
            <p:nvPr/>
          </p:nvGrpSpPr>
          <p:grpSpPr>
            <a:xfrm>
              <a:off x="214020" y="3993747"/>
              <a:ext cx="2494593" cy="672352"/>
              <a:chOff x="184184" y="4759146"/>
              <a:chExt cx="2687108" cy="77215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6D162CF3-D76E-4238-B012-1614B5878CED}"/>
                  </a:ext>
                </a:extLst>
              </p:cNvPr>
              <p:cNvSpPr/>
              <p:nvPr/>
            </p:nvSpPr>
            <p:spPr>
              <a:xfrm>
                <a:off x="935497" y="4849499"/>
                <a:ext cx="1935795" cy="68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Access to Care Teams  </a:t>
                </a:r>
              </a:p>
            </p:txBody>
          </p:sp>
          <p:sp>
            <p:nvSpPr>
              <p:cNvPr id="50" name="Freeform 357">
                <a:extLst>
                  <a:ext uri="{FF2B5EF4-FFF2-40B4-BE49-F238E27FC236}">
                    <a16:creationId xmlns="" xmlns:a16="http://schemas.microsoft.com/office/drawing/2014/main" id="{07559DE9-B13C-4532-A888-4B99C6FD0A3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84184" y="4759146"/>
                <a:ext cx="697717" cy="699769"/>
              </a:xfrm>
              <a:custGeom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384 w 512"/>
                  <a:gd name="T11" fmla="*/ 352 h 512"/>
                  <a:gd name="T12" fmla="*/ 352 w 512"/>
                  <a:gd name="T13" fmla="*/ 320 h 512"/>
                  <a:gd name="T14" fmla="*/ 373 w 512"/>
                  <a:gd name="T15" fmla="*/ 290 h 512"/>
                  <a:gd name="T16" fmla="*/ 373 w 512"/>
                  <a:gd name="T17" fmla="*/ 245 h 512"/>
                  <a:gd name="T18" fmla="*/ 341 w 512"/>
                  <a:gd name="T19" fmla="*/ 213 h 512"/>
                  <a:gd name="T20" fmla="*/ 309 w 512"/>
                  <a:gd name="T21" fmla="*/ 245 h 512"/>
                  <a:gd name="T22" fmla="*/ 309 w 512"/>
                  <a:gd name="T23" fmla="*/ 341 h 512"/>
                  <a:gd name="T24" fmla="*/ 234 w 512"/>
                  <a:gd name="T25" fmla="*/ 416 h 512"/>
                  <a:gd name="T26" fmla="*/ 160 w 512"/>
                  <a:gd name="T27" fmla="*/ 341 h 512"/>
                  <a:gd name="T28" fmla="*/ 160 w 512"/>
                  <a:gd name="T29" fmla="*/ 287 h 512"/>
                  <a:gd name="T30" fmla="*/ 96 w 512"/>
                  <a:gd name="T31" fmla="*/ 224 h 512"/>
                  <a:gd name="T32" fmla="*/ 96 w 512"/>
                  <a:gd name="T33" fmla="*/ 149 h 512"/>
                  <a:gd name="T34" fmla="*/ 106 w 512"/>
                  <a:gd name="T35" fmla="*/ 138 h 512"/>
                  <a:gd name="T36" fmla="*/ 128 w 512"/>
                  <a:gd name="T37" fmla="*/ 138 h 512"/>
                  <a:gd name="T38" fmla="*/ 138 w 512"/>
                  <a:gd name="T39" fmla="*/ 149 h 512"/>
                  <a:gd name="T40" fmla="*/ 128 w 512"/>
                  <a:gd name="T41" fmla="*/ 160 h 512"/>
                  <a:gd name="T42" fmla="*/ 117 w 512"/>
                  <a:gd name="T43" fmla="*/ 160 h 512"/>
                  <a:gd name="T44" fmla="*/ 117 w 512"/>
                  <a:gd name="T45" fmla="*/ 224 h 512"/>
                  <a:gd name="T46" fmla="*/ 170 w 512"/>
                  <a:gd name="T47" fmla="*/ 266 h 512"/>
                  <a:gd name="T48" fmla="*/ 224 w 512"/>
                  <a:gd name="T49" fmla="*/ 224 h 512"/>
                  <a:gd name="T50" fmla="*/ 224 w 512"/>
                  <a:gd name="T51" fmla="*/ 160 h 512"/>
                  <a:gd name="T52" fmla="*/ 213 w 512"/>
                  <a:gd name="T53" fmla="*/ 160 h 512"/>
                  <a:gd name="T54" fmla="*/ 202 w 512"/>
                  <a:gd name="T55" fmla="*/ 149 h 512"/>
                  <a:gd name="T56" fmla="*/ 213 w 512"/>
                  <a:gd name="T57" fmla="*/ 138 h 512"/>
                  <a:gd name="T58" fmla="*/ 234 w 512"/>
                  <a:gd name="T59" fmla="*/ 138 h 512"/>
                  <a:gd name="T60" fmla="*/ 245 w 512"/>
                  <a:gd name="T61" fmla="*/ 149 h 512"/>
                  <a:gd name="T62" fmla="*/ 245 w 512"/>
                  <a:gd name="T63" fmla="*/ 224 h 512"/>
                  <a:gd name="T64" fmla="*/ 181 w 512"/>
                  <a:gd name="T65" fmla="*/ 287 h 512"/>
                  <a:gd name="T66" fmla="*/ 181 w 512"/>
                  <a:gd name="T67" fmla="*/ 341 h 512"/>
                  <a:gd name="T68" fmla="*/ 234 w 512"/>
                  <a:gd name="T69" fmla="*/ 394 h 512"/>
                  <a:gd name="T70" fmla="*/ 288 w 512"/>
                  <a:gd name="T71" fmla="*/ 341 h 512"/>
                  <a:gd name="T72" fmla="*/ 288 w 512"/>
                  <a:gd name="T73" fmla="*/ 245 h 512"/>
                  <a:gd name="T74" fmla="*/ 341 w 512"/>
                  <a:gd name="T75" fmla="*/ 192 h 512"/>
                  <a:gd name="T76" fmla="*/ 394 w 512"/>
                  <a:gd name="T77" fmla="*/ 245 h 512"/>
                  <a:gd name="T78" fmla="*/ 394 w 512"/>
                  <a:gd name="T79" fmla="*/ 290 h 512"/>
                  <a:gd name="T80" fmla="*/ 416 w 512"/>
                  <a:gd name="T81" fmla="*/ 320 h 512"/>
                  <a:gd name="T82" fmla="*/ 384 w 512"/>
                  <a:gd name="T83" fmla="*/ 352 h 512"/>
                  <a:gd name="T84" fmla="*/ 394 w 512"/>
                  <a:gd name="T85" fmla="*/ 320 h 512"/>
                  <a:gd name="T86" fmla="*/ 384 w 512"/>
                  <a:gd name="T87" fmla="*/ 330 h 512"/>
                  <a:gd name="T88" fmla="*/ 373 w 512"/>
                  <a:gd name="T89" fmla="*/ 320 h 512"/>
                  <a:gd name="T90" fmla="*/ 384 w 512"/>
                  <a:gd name="T91" fmla="*/ 309 h 512"/>
                  <a:gd name="T92" fmla="*/ 394 w 512"/>
                  <a:gd name="T93" fmla="*/ 320 h 5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384" y="352"/>
                    </a:moveTo>
                    <a:cubicBezTo>
                      <a:pt x="366" y="352"/>
                      <a:pt x="352" y="337"/>
                      <a:pt x="352" y="320"/>
                    </a:cubicBezTo>
                    <a:cubicBezTo>
                      <a:pt x="352" y="306"/>
                      <a:pt x="361" y="294"/>
                      <a:pt x="373" y="290"/>
                    </a:cubicBezTo>
                    <a:cubicBezTo>
                      <a:pt x="373" y="245"/>
                      <a:pt x="373" y="245"/>
                      <a:pt x="373" y="245"/>
                    </a:cubicBezTo>
                    <a:cubicBezTo>
                      <a:pt x="373" y="227"/>
                      <a:pt x="359" y="213"/>
                      <a:pt x="341" y="213"/>
                    </a:cubicBezTo>
                    <a:cubicBezTo>
                      <a:pt x="323" y="213"/>
                      <a:pt x="309" y="227"/>
                      <a:pt x="309" y="245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09" y="382"/>
                      <a:pt x="276" y="416"/>
                      <a:pt x="234" y="416"/>
                    </a:cubicBezTo>
                    <a:cubicBezTo>
                      <a:pt x="193" y="416"/>
                      <a:pt x="160" y="382"/>
                      <a:pt x="160" y="341"/>
                    </a:cubicBezTo>
                    <a:cubicBezTo>
                      <a:pt x="160" y="287"/>
                      <a:pt x="160" y="287"/>
                      <a:pt x="160" y="287"/>
                    </a:cubicBezTo>
                    <a:cubicBezTo>
                      <a:pt x="128" y="282"/>
                      <a:pt x="96" y="256"/>
                      <a:pt x="96" y="224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3"/>
                      <a:pt x="100" y="138"/>
                      <a:pt x="106" y="138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34" y="138"/>
                      <a:pt x="138" y="143"/>
                      <a:pt x="138" y="149"/>
                    </a:cubicBezTo>
                    <a:cubicBezTo>
                      <a:pt x="138" y="155"/>
                      <a:pt x="134" y="160"/>
                      <a:pt x="128" y="160"/>
                    </a:cubicBezTo>
                    <a:cubicBezTo>
                      <a:pt x="117" y="160"/>
                      <a:pt x="117" y="160"/>
                      <a:pt x="117" y="160"/>
                    </a:cubicBezTo>
                    <a:cubicBezTo>
                      <a:pt x="117" y="224"/>
                      <a:pt x="117" y="224"/>
                      <a:pt x="117" y="224"/>
                    </a:cubicBezTo>
                    <a:cubicBezTo>
                      <a:pt x="117" y="247"/>
                      <a:pt x="146" y="266"/>
                      <a:pt x="170" y="266"/>
                    </a:cubicBezTo>
                    <a:cubicBezTo>
                      <a:pt x="194" y="266"/>
                      <a:pt x="224" y="247"/>
                      <a:pt x="224" y="224"/>
                    </a:cubicBez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13" y="160"/>
                      <a:pt x="213" y="160"/>
                      <a:pt x="213" y="160"/>
                    </a:cubicBezTo>
                    <a:cubicBezTo>
                      <a:pt x="207" y="160"/>
                      <a:pt x="202" y="155"/>
                      <a:pt x="202" y="149"/>
                    </a:cubicBezTo>
                    <a:cubicBezTo>
                      <a:pt x="202" y="143"/>
                      <a:pt x="207" y="138"/>
                      <a:pt x="213" y="138"/>
                    </a:cubicBezTo>
                    <a:cubicBezTo>
                      <a:pt x="234" y="138"/>
                      <a:pt x="234" y="138"/>
                      <a:pt x="234" y="138"/>
                    </a:cubicBezTo>
                    <a:cubicBezTo>
                      <a:pt x="240" y="138"/>
                      <a:pt x="245" y="143"/>
                      <a:pt x="245" y="149"/>
                    </a:cubicBezTo>
                    <a:cubicBezTo>
                      <a:pt x="245" y="224"/>
                      <a:pt x="245" y="224"/>
                      <a:pt x="245" y="224"/>
                    </a:cubicBezTo>
                    <a:cubicBezTo>
                      <a:pt x="245" y="256"/>
                      <a:pt x="213" y="282"/>
                      <a:pt x="181" y="287"/>
                    </a:cubicBezTo>
                    <a:cubicBezTo>
                      <a:pt x="181" y="341"/>
                      <a:pt x="181" y="341"/>
                      <a:pt x="181" y="341"/>
                    </a:cubicBezTo>
                    <a:cubicBezTo>
                      <a:pt x="181" y="370"/>
                      <a:pt x="205" y="394"/>
                      <a:pt x="234" y="394"/>
                    </a:cubicBezTo>
                    <a:cubicBezTo>
                      <a:pt x="264" y="394"/>
                      <a:pt x="288" y="370"/>
                      <a:pt x="288" y="341"/>
                    </a:cubicBezTo>
                    <a:cubicBezTo>
                      <a:pt x="288" y="245"/>
                      <a:pt x="288" y="245"/>
                      <a:pt x="288" y="245"/>
                    </a:cubicBezTo>
                    <a:cubicBezTo>
                      <a:pt x="288" y="216"/>
                      <a:pt x="312" y="192"/>
                      <a:pt x="341" y="192"/>
                    </a:cubicBezTo>
                    <a:cubicBezTo>
                      <a:pt x="370" y="192"/>
                      <a:pt x="394" y="216"/>
                      <a:pt x="394" y="245"/>
                    </a:cubicBezTo>
                    <a:cubicBezTo>
                      <a:pt x="394" y="290"/>
                      <a:pt x="394" y="290"/>
                      <a:pt x="394" y="290"/>
                    </a:cubicBezTo>
                    <a:cubicBezTo>
                      <a:pt x="407" y="294"/>
                      <a:pt x="416" y="306"/>
                      <a:pt x="416" y="320"/>
                    </a:cubicBezTo>
                    <a:cubicBezTo>
                      <a:pt x="416" y="337"/>
                      <a:pt x="401" y="352"/>
                      <a:pt x="384" y="352"/>
                    </a:cubicBezTo>
                    <a:close/>
                    <a:moveTo>
                      <a:pt x="394" y="320"/>
                    </a:moveTo>
                    <a:cubicBezTo>
                      <a:pt x="394" y="326"/>
                      <a:pt x="390" y="330"/>
                      <a:pt x="384" y="330"/>
                    </a:cubicBezTo>
                    <a:cubicBezTo>
                      <a:pt x="378" y="330"/>
                      <a:pt x="373" y="326"/>
                      <a:pt x="373" y="320"/>
                    </a:cubicBezTo>
                    <a:cubicBezTo>
                      <a:pt x="373" y="314"/>
                      <a:pt x="378" y="309"/>
                      <a:pt x="384" y="309"/>
                    </a:cubicBezTo>
                    <a:cubicBezTo>
                      <a:pt x="390" y="309"/>
                      <a:pt x="394" y="314"/>
                      <a:pt x="394" y="320"/>
                    </a:cubicBezTo>
                    <a:close/>
                  </a:path>
                </a:pathLst>
              </a:custGeom>
              <a:solidFill>
                <a:srgbClr val="00A890"/>
              </a:solidFill>
              <a:ln w="5715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defTabSz="514350">
                  <a:defRPr/>
                </a:pPr>
                <a:endParaRPr lang="en-GB" sz="1125" kern="0">
                  <a:solidFill>
                    <a:srgbClr val="44546A">
                      <a:lumMod val="25000"/>
                    </a:srgbClr>
                  </a:solidFill>
                  <a:latin typeface="Calibri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F6B9878-4CCB-48F1-A093-611F695765C1}"/>
                </a:ext>
              </a:extLst>
            </p:cNvPr>
            <p:cNvGrpSpPr/>
            <p:nvPr/>
          </p:nvGrpSpPr>
          <p:grpSpPr>
            <a:xfrm>
              <a:off x="163835" y="2599644"/>
              <a:ext cx="2978724" cy="630645"/>
              <a:chOff x="129315" y="3496094"/>
              <a:chExt cx="3248419" cy="70175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151AC4C5-E135-42B0-A3E6-FF527B6F9557}"/>
                  </a:ext>
                </a:extLst>
              </p:cNvPr>
              <p:cNvSpPr/>
              <p:nvPr/>
            </p:nvSpPr>
            <p:spPr>
              <a:xfrm>
                <a:off x="913200" y="3496094"/>
                <a:ext cx="2464534" cy="660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Patient Friendly Technology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F5C63B74-1131-4DA8-A46A-275A74498A8C}"/>
                  </a:ext>
                </a:extLst>
              </p:cNvPr>
              <p:cNvGrpSpPr/>
              <p:nvPr/>
            </p:nvGrpSpPr>
            <p:grpSpPr>
              <a:xfrm>
                <a:off x="129315" y="3521636"/>
                <a:ext cx="699769" cy="676217"/>
                <a:chOff x="129316" y="3521637"/>
                <a:chExt cx="553044" cy="53443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="" xmlns:a16="http://schemas.microsoft.com/office/drawing/2014/main" id="{71D7FA21-64C2-4196-8CCF-CCA9102D1890}"/>
                    </a:ext>
                  </a:extLst>
                </p:cNvPr>
                <p:cNvSpPr/>
                <p:nvPr/>
              </p:nvSpPr>
              <p:spPr>
                <a:xfrm>
                  <a:off x="129316" y="3521637"/>
                  <a:ext cx="553044" cy="534430"/>
                </a:xfrm>
                <a:prstGeom prst="ellipse">
                  <a:avLst/>
                </a:prstGeom>
                <a:solidFill>
                  <a:srgbClr val="00A890"/>
                </a:solidFill>
                <a:ln w="571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US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="" xmlns:a16="http://schemas.microsoft.com/office/drawing/2014/main" id="{5B135AC7-FBF4-430C-A6BF-425969988342}"/>
                    </a:ext>
                  </a:extLst>
                </p:cNvPr>
                <p:cNvGrpSpPr/>
                <p:nvPr/>
              </p:nvGrpSpPr>
              <p:grpSpPr>
                <a:xfrm>
                  <a:off x="307562" y="3579916"/>
                  <a:ext cx="225965" cy="410617"/>
                  <a:chOff x="2495550" y="3582988"/>
                  <a:chExt cx="573088" cy="1041400"/>
                </a:xfrm>
                <a:solidFill>
                  <a:srgbClr val="FFFFFF"/>
                </a:solidFill>
              </p:grpSpPr>
              <p:sp>
                <p:nvSpPr>
                  <p:cNvPr id="45" name="Freeform 89">
                    <a:extLst>
                      <a:ext uri="{FF2B5EF4-FFF2-40B4-BE49-F238E27FC236}">
                        <a16:creationId xmlns="" xmlns:a16="http://schemas.microsoft.com/office/drawing/2014/main" id="{A5F2D900-243B-487F-A0CD-3604B47F606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95550" y="3582988"/>
                    <a:ext cx="573088" cy="869950"/>
                  </a:xfrm>
                  <a:custGeom>
                    <a:gdLst>
                      <a:gd name="T0" fmla="*/ 185 w 214"/>
                      <a:gd name="T1" fmla="*/ 0 h 325"/>
                      <a:gd name="T2" fmla="*/ 29 w 214"/>
                      <a:gd name="T3" fmla="*/ 0 h 325"/>
                      <a:gd name="T4" fmla="*/ 0 w 214"/>
                      <a:gd name="T5" fmla="*/ 29 h 325"/>
                      <a:gd name="T6" fmla="*/ 0 w 214"/>
                      <a:gd name="T7" fmla="*/ 296 h 325"/>
                      <a:gd name="T8" fmla="*/ 29 w 214"/>
                      <a:gd name="T9" fmla="*/ 325 h 325"/>
                      <a:gd name="T10" fmla="*/ 90 w 214"/>
                      <a:gd name="T11" fmla="*/ 325 h 325"/>
                      <a:gd name="T12" fmla="*/ 78 w 214"/>
                      <a:gd name="T13" fmla="*/ 275 h 325"/>
                      <a:gd name="T14" fmla="*/ 24 w 214"/>
                      <a:gd name="T15" fmla="*/ 275 h 325"/>
                      <a:gd name="T16" fmla="*/ 24 w 214"/>
                      <a:gd name="T17" fmla="*/ 46 h 325"/>
                      <a:gd name="T18" fmla="*/ 189 w 214"/>
                      <a:gd name="T19" fmla="*/ 46 h 325"/>
                      <a:gd name="T20" fmla="*/ 189 w 214"/>
                      <a:gd name="T21" fmla="*/ 109 h 325"/>
                      <a:gd name="T22" fmla="*/ 175 w 214"/>
                      <a:gd name="T23" fmla="*/ 87 h 325"/>
                      <a:gd name="T24" fmla="*/ 125 w 214"/>
                      <a:gd name="T25" fmla="*/ 67 h 325"/>
                      <a:gd name="T26" fmla="*/ 75 w 214"/>
                      <a:gd name="T27" fmla="*/ 87 h 325"/>
                      <a:gd name="T28" fmla="*/ 54 w 214"/>
                      <a:gd name="T29" fmla="*/ 137 h 325"/>
                      <a:gd name="T30" fmla="*/ 75 w 214"/>
                      <a:gd name="T31" fmla="*/ 187 h 325"/>
                      <a:gd name="T32" fmla="*/ 95 w 214"/>
                      <a:gd name="T33" fmla="*/ 202 h 325"/>
                      <a:gd name="T34" fmla="*/ 98 w 214"/>
                      <a:gd name="T35" fmla="*/ 199 h 325"/>
                      <a:gd name="T36" fmla="*/ 99 w 214"/>
                      <a:gd name="T37" fmla="*/ 187 h 325"/>
                      <a:gd name="T38" fmla="*/ 85 w 214"/>
                      <a:gd name="T39" fmla="*/ 177 h 325"/>
                      <a:gd name="T40" fmla="*/ 69 w 214"/>
                      <a:gd name="T41" fmla="*/ 137 h 325"/>
                      <a:gd name="T42" fmla="*/ 85 w 214"/>
                      <a:gd name="T43" fmla="*/ 98 h 325"/>
                      <a:gd name="T44" fmla="*/ 125 w 214"/>
                      <a:gd name="T45" fmla="*/ 82 h 325"/>
                      <a:gd name="T46" fmla="*/ 164 w 214"/>
                      <a:gd name="T47" fmla="*/ 98 h 325"/>
                      <a:gd name="T48" fmla="*/ 180 w 214"/>
                      <a:gd name="T49" fmla="*/ 137 h 325"/>
                      <a:gd name="T50" fmla="*/ 166 w 214"/>
                      <a:gd name="T51" fmla="*/ 175 h 325"/>
                      <a:gd name="T52" fmla="*/ 167 w 214"/>
                      <a:gd name="T53" fmla="*/ 193 h 325"/>
                      <a:gd name="T54" fmla="*/ 168 w 214"/>
                      <a:gd name="T55" fmla="*/ 194 h 325"/>
                      <a:gd name="T56" fmla="*/ 175 w 214"/>
                      <a:gd name="T57" fmla="*/ 187 h 325"/>
                      <a:gd name="T58" fmla="*/ 189 w 214"/>
                      <a:gd name="T59" fmla="*/ 166 h 325"/>
                      <a:gd name="T60" fmla="*/ 189 w 214"/>
                      <a:gd name="T61" fmla="*/ 206 h 325"/>
                      <a:gd name="T62" fmla="*/ 190 w 214"/>
                      <a:gd name="T63" fmla="*/ 210 h 325"/>
                      <a:gd name="T64" fmla="*/ 198 w 214"/>
                      <a:gd name="T65" fmla="*/ 211 h 325"/>
                      <a:gd name="T66" fmla="*/ 210 w 214"/>
                      <a:gd name="T67" fmla="*/ 214 h 325"/>
                      <a:gd name="T68" fmla="*/ 213 w 214"/>
                      <a:gd name="T69" fmla="*/ 227 h 325"/>
                      <a:gd name="T70" fmla="*/ 214 w 214"/>
                      <a:gd name="T71" fmla="*/ 233 h 325"/>
                      <a:gd name="T72" fmla="*/ 214 w 214"/>
                      <a:gd name="T73" fmla="*/ 29 h 325"/>
                      <a:gd name="T74" fmla="*/ 185 w 214"/>
                      <a:gd name="T75" fmla="*/ 0 h 325"/>
                      <a:gd name="T76" fmla="*/ 38 w 214"/>
                      <a:gd name="T77" fmla="*/ 294 h 325"/>
                      <a:gd name="T78" fmla="*/ 74 w 214"/>
                      <a:gd name="T79" fmla="*/ 294 h 325"/>
                      <a:gd name="T80" fmla="*/ 74 w 214"/>
                      <a:gd name="T81" fmla="*/ 301 h 325"/>
                      <a:gd name="T82" fmla="*/ 38 w 214"/>
                      <a:gd name="T83" fmla="*/ 301 h 325"/>
                      <a:gd name="T84" fmla="*/ 38 w 214"/>
                      <a:gd name="T85" fmla="*/ 294 h 325"/>
                      <a:gd name="T86" fmla="*/ 142 w 214"/>
                      <a:gd name="T87" fmla="*/ 27 h 325"/>
                      <a:gd name="T88" fmla="*/ 67 w 214"/>
                      <a:gd name="T89" fmla="*/ 27 h 325"/>
                      <a:gd name="T90" fmla="*/ 67 w 214"/>
                      <a:gd name="T91" fmla="*/ 15 h 325"/>
                      <a:gd name="T92" fmla="*/ 142 w 214"/>
                      <a:gd name="T93" fmla="*/ 15 h 325"/>
                      <a:gd name="T94" fmla="*/ 142 w 214"/>
                      <a:gd name="T95" fmla="*/ 27 h 3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14" h="325">
                        <a:moveTo>
                          <a:pt x="185" y="0"/>
                        </a:move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13" y="0"/>
                          <a:pt x="0" y="13"/>
                          <a:pt x="0" y="29"/>
                        </a:cubicBezTo>
                        <a:cubicBezTo>
                          <a:pt x="0" y="296"/>
                          <a:pt x="0" y="296"/>
                          <a:pt x="0" y="296"/>
                        </a:cubicBezTo>
                        <a:cubicBezTo>
                          <a:pt x="0" y="312"/>
                          <a:pt x="13" y="325"/>
                          <a:pt x="29" y="325"/>
                        </a:cubicBezTo>
                        <a:cubicBezTo>
                          <a:pt x="90" y="325"/>
                          <a:pt x="90" y="325"/>
                          <a:pt x="90" y="325"/>
                        </a:cubicBezTo>
                        <a:cubicBezTo>
                          <a:pt x="84" y="309"/>
                          <a:pt x="80" y="292"/>
                          <a:pt x="78" y="275"/>
                        </a:cubicBezTo>
                        <a:cubicBezTo>
                          <a:pt x="24" y="275"/>
                          <a:pt x="24" y="275"/>
                          <a:pt x="24" y="275"/>
                        </a:cubicBezTo>
                        <a:cubicBezTo>
                          <a:pt x="24" y="46"/>
                          <a:pt x="24" y="46"/>
                          <a:pt x="24" y="46"/>
                        </a:cubicBezTo>
                        <a:cubicBezTo>
                          <a:pt x="189" y="46"/>
                          <a:pt x="189" y="46"/>
                          <a:pt x="189" y="46"/>
                        </a:cubicBezTo>
                        <a:cubicBezTo>
                          <a:pt x="189" y="109"/>
                          <a:pt x="189" y="109"/>
                          <a:pt x="189" y="109"/>
                        </a:cubicBezTo>
                        <a:cubicBezTo>
                          <a:pt x="186" y="101"/>
                          <a:pt x="181" y="93"/>
                          <a:pt x="175" y="87"/>
                        </a:cubicBezTo>
                        <a:cubicBezTo>
                          <a:pt x="162" y="75"/>
                          <a:pt x="144" y="67"/>
                          <a:pt x="125" y="67"/>
                        </a:cubicBezTo>
                        <a:cubicBezTo>
                          <a:pt x="105" y="67"/>
                          <a:pt x="87" y="75"/>
                          <a:pt x="75" y="87"/>
                        </a:cubicBezTo>
                        <a:cubicBezTo>
                          <a:pt x="62" y="100"/>
                          <a:pt x="54" y="118"/>
                          <a:pt x="54" y="137"/>
                        </a:cubicBezTo>
                        <a:cubicBezTo>
                          <a:pt x="54" y="157"/>
                          <a:pt x="62" y="175"/>
                          <a:pt x="75" y="187"/>
                        </a:cubicBezTo>
                        <a:cubicBezTo>
                          <a:pt x="80" y="193"/>
                          <a:pt x="87" y="198"/>
                          <a:pt x="95" y="202"/>
                        </a:cubicBezTo>
                        <a:cubicBezTo>
                          <a:pt x="98" y="199"/>
                          <a:pt x="98" y="199"/>
                          <a:pt x="98" y="199"/>
                        </a:cubicBezTo>
                        <a:cubicBezTo>
                          <a:pt x="98" y="195"/>
                          <a:pt x="99" y="191"/>
                          <a:pt x="99" y="187"/>
                        </a:cubicBezTo>
                        <a:cubicBezTo>
                          <a:pt x="94" y="184"/>
                          <a:pt x="89" y="181"/>
                          <a:pt x="85" y="177"/>
                        </a:cubicBezTo>
                        <a:cubicBezTo>
                          <a:pt x="75" y="167"/>
                          <a:pt x="69" y="153"/>
                          <a:pt x="69" y="137"/>
                        </a:cubicBezTo>
                        <a:cubicBezTo>
                          <a:pt x="69" y="122"/>
                          <a:pt x="75" y="108"/>
                          <a:pt x="85" y="98"/>
                        </a:cubicBezTo>
                        <a:cubicBezTo>
                          <a:pt x="95" y="88"/>
                          <a:pt x="109" y="82"/>
                          <a:pt x="125" y="82"/>
                        </a:cubicBezTo>
                        <a:cubicBezTo>
                          <a:pt x="140" y="82"/>
                          <a:pt x="154" y="88"/>
                          <a:pt x="164" y="98"/>
                        </a:cubicBezTo>
                        <a:cubicBezTo>
                          <a:pt x="174" y="108"/>
                          <a:pt x="180" y="122"/>
                          <a:pt x="180" y="137"/>
                        </a:cubicBezTo>
                        <a:cubicBezTo>
                          <a:pt x="180" y="152"/>
                          <a:pt x="175" y="165"/>
                          <a:pt x="166" y="175"/>
                        </a:cubicBezTo>
                        <a:cubicBezTo>
                          <a:pt x="166" y="181"/>
                          <a:pt x="167" y="187"/>
                          <a:pt x="167" y="193"/>
                        </a:cubicBezTo>
                        <a:cubicBezTo>
                          <a:pt x="168" y="194"/>
                          <a:pt x="168" y="194"/>
                          <a:pt x="168" y="194"/>
                        </a:cubicBezTo>
                        <a:cubicBezTo>
                          <a:pt x="170" y="192"/>
                          <a:pt x="172" y="190"/>
                          <a:pt x="175" y="187"/>
                        </a:cubicBezTo>
                        <a:cubicBezTo>
                          <a:pt x="181" y="181"/>
                          <a:pt x="186" y="174"/>
                          <a:pt x="189" y="166"/>
                        </a:cubicBezTo>
                        <a:cubicBezTo>
                          <a:pt x="189" y="206"/>
                          <a:pt x="189" y="206"/>
                          <a:pt x="189" y="206"/>
                        </a:cubicBezTo>
                        <a:cubicBezTo>
                          <a:pt x="190" y="210"/>
                          <a:pt x="190" y="210"/>
                          <a:pt x="190" y="210"/>
                        </a:cubicBezTo>
                        <a:cubicBezTo>
                          <a:pt x="193" y="210"/>
                          <a:pt x="195" y="211"/>
                          <a:pt x="198" y="211"/>
                        </a:cubicBezTo>
                        <a:cubicBezTo>
                          <a:pt x="210" y="214"/>
                          <a:pt x="210" y="214"/>
                          <a:pt x="210" y="214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3" y="229"/>
                          <a:pt x="214" y="231"/>
                          <a:pt x="214" y="233"/>
                        </a:cubicBezTo>
                        <a:cubicBezTo>
                          <a:pt x="214" y="29"/>
                          <a:pt x="214" y="29"/>
                          <a:pt x="214" y="29"/>
                        </a:cubicBezTo>
                        <a:cubicBezTo>
                          <a:pt x="214" y="13"/>
                          <a:pt x="201" y="0"/>
                          <a:pt x="185" y="0"/>
                        </a:cubicBezTo>
                        <a:close/>
                        <a:moveTo>
                          <a:pt x="38" y="294"/>
                        </a:moveTo>
                        <a:cubicBezTo>
                          <a:pt x="74" y="294"/>
                          <a:pt x="74" y="294"/>
                          <a:pt x="74" y="294"/>
                        </a:cubicBezTo>
                        <a:cubicBezTo>
                          <a:pt x="74" y="301"/>
                          <a:pt x="74" y="301"/>
                          <a:pt x="74" y="301"/>
                        </a:cubicBezTo>
                        <a:cubicBezTo>
                          <a:pt x="38" y="301"/>
                          <a:pt x="38" y="301"/>
                          <a:pt x="38" y="301"/>
                        </a:cubicBezTo>
                        <a:lnTo>
                          <a:pt x="38" y="294"/>
                        </a:lnTo>
                        <a:close/>
                        <a:moveTo>
                          <a:pt x="142" y="27"/>
                        </a:move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142" y="15"/>
                          <a:pt x="142" y="15"/>
                          <a:pt x="142" y="15"/>
                        </a:cubicBezTo>
                        <a:lnTo>
                          <a:pt x="142" y="2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vert="horz" wrap="square" lIns="33338" tIns="33338" rIns="33338" bIns="33338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42892">
                      <a:defRPr/>
                    </a:pPr>
                    <a:endParaRPr lang="en-US" sz="1125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Freeform 90">
                    <a:extLst>
                      <a:ext uri="{FF2B5EF4-FFF2-40B4-BE49-F238E27FC236}">
                        <a16:creationId xmlns="" xmlns:a16="http://schemas.microsoft.com/office/drawing/2014/main" id="{6156A981-A652-4944-8BB2-36E4543261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24150" y="3844926"/>
                    <a:ext cx="211138" cy="190500"/>
                  </a:xfrm>
                  <a:custGeom>
                    <a:gdLst>
                      <a:gd name="T0" fmla="*/ 40 w 79"/>
                      <a:gd name="T1" fmla="*/ 15 h 71"/>
                      <a:gd name="T2" fmla="*/ 57 w 79"/>
                      <a:gd name="T3" fmla="*/ 22 h 71"/>
                      <a:gd name="T4" fmla="*/ 63 w 79"/>
                      <a:gd name="T5" fmla="*/ 33 h 71"/>
                      <a:gd name="T6" fmla="*/ 77 w 79"/>
                      <a:gd name="T7" fmla="*/ 53 h 71"/>
                      <a:gd name="T8" fmla="*/ 79 w 79"/>
                      <a:gd name="T9" fmla="*/ 39 h 71"/>
                      <a:gd name="T10" fmla="*/ 68 w 79"/>
                      <a:gd name="T11" fmla="*/ 11 h 71"/>
                      <a:gd name="T12" fmla="*/ 40 w 79"/>
                      <a:gd name="T13" fmla="*/ 0 h 71"/>
                      <a:gd name="T14" fmla="*/ 12 w 79"/>
                      <a:gd name="T15" fmla="*/ 11 h 71"/>
                      <a:gd name="T16" fmla="*/ 0 w 79"/>
                      <a:gd name="T17" fmla="*/ 39 h 71"/>
                      <a:gd name="T18" fmla="*/ 12 w 79"/>
                      <a:gd name="T19" fmla="*/ 67 h 71"/>
                      <a:gd name="T20" fmla="*/ 16 w 79"/>
                      <a:gd name="T21" fmla="*/ 71 h 71"/>
                      <a:gd name="T22" fmla="*/ 19 w 79"/>
                      <a:gd name="T23" fmla="*/ 52 h 71"/>
                      <a:gd name="T24" fmla="*/ 15 w 79"/>
                      <a:gd name="T25" fmla="*/ 39 h 71"/>
                      <a:gd name="T26" fmla="*/ 22 w 79"/>
                      <a:gd name="T27" fmla="*/ 22 h 71"/>
                      <a:gd name="T28" fmla="*/ 40 w 79"/>
                      <a:gd name="T29" fmla="*/ 15 h 7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9" h="71">
                        <a:moveTo>
                          <a:pt x="40" y="15"/>
                        </a:moveTo>
                        <a:cubicBezTo>
                          <a:pt x="46" y="15"/>
                          <a:pt x="53" y="18"/>
                          <a:pt x="57" y="22"/>
                        </a:cubicBezTo>
                        <a:cubicBezTo>
                          <a:pt x="60" y="25"/>
                          <a:pt x="62" y="29"/>
                          <a:pt x="63" y="33"/>
                        </a:cubicBezTo>
                        <a:cubicBezTo>
                          <a:pt x="71" y="37"/>
                          <a:pt x="75" y="45"/>
                          <a:pt x="77" y="53"/>
                        </a:cubicBezTo>
                        <a:cubicBezTo>
                          <a:pt x="79" y="49"/>
                          <a:pt x="79" y="44"/>
                          <a:pt x="79" y="39"/>
                        </a:cubicBezTo>
                        <a:cubicBezTo>
                          <a:pt x="79" y="28"/>
                          <a:pt x="75" y="18"/>
                          <a:pt x="68" y="11"/>
                        </a:cubicBezTo>
                        <a:cubicBezTo>
                          <a:pt x="61" y="4"/>
                          <a:pt x="51" y="0"/>
                          <a:pt x="40" y="0"/>
                        </a:cubicBezTo>
                        <a:cubicBezTo>
                          <a:pt x="29" y="0"/>
                          <a:pt x="19" y="4"/>
                          <a:pt x="12" y="11"/>
                        </a:cubicBezTo>
                        <a:cubicBezTo>
                          <a:pt x="4" y="18"/>
                          <a:pt x="0" y="28"/>
                          <a:pt x="0" y="39"/>
                        </a:cubicBezTo>
                        <a:cubicBezTo>
                          <a:pt x="0" y="50"/>
                          <a:pt x="4" y="60"/>
                          <a:pt x="12" y="67"/>
                        </a:cubicBezTo>
                        <a:cubicBezTo>
                          <a:pt x="13" y="69"/>
                          <a:pt x="14" y="70"/>
                          <a:pt x="16" y="71"/>
                        </a:cubicBezTo>
                        <a:cubicBezTo>
                          <a:pt x="16" y="65"/>
                          <a:pt x="17" y="58"/>
                          <a:pt x="19" y="52"/>
                        </a:cubicBezTo>
                        <a:cubicBezTo>
                          <a:pt x="16" y="49"/>
                          <a:pt x="15" y="44"/>
                          <a:pt x="15" y="39"/>
                        </a:cubicBezTo>
                        <a:cubicBezTo>
                          <a:pt x="15" y="33"/>
                          <a:pt x="18" y="26"/>
                          <a:pt x="22" y="22"/>
                        </a:cubicBezTo>
                        <a:cubicBezTo>
                          <a:pt x="27" y="18"/>
                          <a:pt x="33" y="15"/>
                          <a:pt x="40" y="1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vert="horz" wrap="square" lIns="33338" tIns="33338" rIns="33338" bIns="33338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42892">
                      <a:defRPr/>
                    </a:pPr>
                    <a:endParaRPr lang="en-US" sz="1125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Freeform 91">
                    <a:extLst>
                      <a:ext uri="{FF2B5EF4-FFF2-40B4-BE49-F238E27FC236}">
                        <a16:creationId xmlns="" xmlns:a16="http://schemas.microsoft.com/office/drawing/2014/main" id="{F90B8DDD-DA90-41B3-B3B7-2CF58389B2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92413" y="4491038"/>
                    <a:ext cx="265113" cy="133350"/>
                  </a:xfrm>
                  <a:custGeom>
                    <a:gdLst>
                      <a:gd name="T0" fmla="*/ 0 w 167"/>
                      <a:gd name="T1" fmla="*/ 37 h 84"/>
                      <a:gd name="T2" fmla="*/ 12 w 167"/>
                      <a:gd name="T3" fmla="*/ 84 h 84"/>
                      <a:gd name="T4" fmla="*/ 167 w 167"/>
                      <a:gd name="T5" fmla="*/ 47 h 84"/>
                      <a:gd name="T6" fmla="*/ 155 w 167"/>
                      <a:gd name="T7" fmla="*/ 0 h 84"/>
                      <a:gd name="T8" fmla="*/ 0 w 167"/>
                      <a:gd name="T9" fmla="*/ 37 h 8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7" h="84">
                        <a:moveTo>
                          <a:pt x="0" y="37"/>
                        </a:moveTo>
                        <a:lnTo>
                          <a:pt x="12" y="84"/>
                        </a:lnTo>
                        <a:lnTo>
                          <a:pt x="167" y="47"/>
                        </a:lnTo>
                        <a:lnTo>
                          <a:pt x="155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vert="horz" wrap="square" lIns="33338" tIns="33338" rIns="33338" bIns="33338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42892">
                      <a:defRPr/>
                    </a:pPr>
                    <a:endParaRPr lang="en-US" sz="1125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 92">
                    <a:extLst>
                      <a:ext uri="{FF2B5EF4-FFF2-40B4-BE49-F238E27FC236}">
                        <a16:creationId xmlns="" xmlns:a16="http://schemas.microsoft.com/office/drawing/2014/main" id="{ECB9FFC1-680D-4F61-B982-4351946DC8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49550" y="3987801"/>
                    <a:ext cx="292100" cy="515938"/>
                  </a:xfrm>
                  <a:custGeom>
                    <a:gdLst>
                      <a:gd name="T0" fmla="*/ 29 w 109"/>
                      <a:gd name="T1" fmla="*/ 193 h 193"/>
                      <a:gd name="T2" fmla="*/ 88 w 109"/>
                      <a:gd name="T3" fmla="*/ 185 h 193"/>
                      <a:gd name="T4" fmla="*/ 109 w 109"/>
                      <a:gd name="T5" fmla="*/ 101 h 193"/>
                      <a:gd name="T6" fmla="*/ 99 w 109"/>
                      <a:gd name="T7" fmla="*/ 96 h 193"/>
                      <a:gd name="T8" fmla="*/ 98 w 109"/>
                      <a:gd name="T9" fmla="*/ 80 h 193"/>
                      <a:gd name="T10" fmla="*/ 84 w 109"/>
                      <a:gd name="T11" fmla="*/ 77 h 193"/>
                      <a:gd name="T12" fmla="*/ 80 w 109"/>
                      <a:gd name="T13" fmla="*/ 85 h 193"/>
                      <a:gd name="T14" fmla="*/ 77 w 109"/>
                      <a:gd name="T15" fmla="*/ 84 h 193"/>
                      <a:gd name="T16" fmla="*/ 75 w 109"/>
                      <a:gd name="T17" fmla="*/ 64 h 193"/>
                      <a:gd name="T18" fmla="*/ 61 w 109"/>
                      <a:gd name="T19" fmla="*/ 61 h 193"/>
                      <a:gd name="T20" fmla="*/ 56 w 109"/>
                      <a:gd name="T21" fmla="*/ 73 h 193"/>
                      <a:gd name="T22" fmla="*/ 50 w 109"/>
                      <a:gd name="T23" fmla="*/ 71 h 193"/>
                      <a:gd name="T24" fmla="*/ 46 w 109"/>
                      <a:gd name="T25" fmla="*/ 0 h 193"/>
                      <a:gd name="T26" fmla="*/ 29 w 109"/>
                      <a:gd name="T27" fmla="*/ 0 h 193"/>
                      <a:gd name="T28" fmla="*/ 25 w 109"/>
                      <a:gd name="T29" fmla="*/ 94 h 193"/>
                      <a:gd name="T30" fmla="*/ 18 w 109"/>
                      <a:gd name="T31" fmla="*/ 98 h 193"/>
                      <a:gd name="T32" fmla="*/ 18 w 109"/>
                      <a:gd name="T33" fmla="*/ 62 h 193"/>
                      <a:gd name="T34" fmla="*/ 0 w 109"/>
                      <a:gd name="T35" fmla="*/ 79 h 193"/>
                      <a:gd name="T36" fmla="*/ 29 w 109"/>
                      <a:gd name="T37" fmla="*/ 193 h 19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9" h="193">
                        <a:moveTo>
                          <a:pt x="29" y="193"/>
                        </a:moveTo>
                        <a:cubicBezTo>
                          <a:pt x="49" y="190"/>
                          <a:pt x="68" y="187"/>
                          <a:pt x="88" y="185"/>
                        </a:cubicBezTo>
                        <a:cubicBezTo>
                          <a:pt x="98" y="163"/>
                          <a:pt x="106" y="138"/>
                          <a:pt x="109" y="101"/>
                        </a:cubicBezTo>
                        <a:cubicBezTo>
                          <a:pt x="109" y="101"/>
                          <a:pt x="105" y="99"/>
                          <a:pt x="99" y="96"/>
                        </a:cubicBezTo>
                        <a:cubicBezTo>
                          <a:pt x="100" y="91"/>
                          <a:pt x="99" y="85"/>
                          <a:pt x="98" y="80"/>
                        </a:cubicBezTo>
                        <a:cubicBezTo>
                          <a:pt x="93" y="79"/>
                          <a:pt x="89" y="78"/>
                          <a:pt x="84" y="77"/>
                        </a:cubicBezTo>
                        <a:cubicBezTo>
                          <a:pt x="82" y="80"/>
                          <a:pt x="81" y="82"/>
                          <a:pt x="80" y="85"/>
                        </a:cubicBezTo>
                        <a:cubicBezTo>
                          <a:pt x="77" y="84"/>
                          <a:pt x="77" y="84"/>
                          <a:pt x="77" y="84"/>
                        </a:cubicBezTo>
                        <a:cubicBezTo>
                          <a:pt x="77" y="77"/>
                          <a:pt x="77" y="71"/>
                          <a:pt x="75" y="64"/>
                        </a:cubicBezTo>
                        <a:cubicBezTo>
                          <a:pt x="71" y="63"/>
                          <a:pt x="66" y="62"/>
                          <a:pt x="61" y="61"/>
                        </a:cubicBezTo>
                        <a:cubicBezTo>
                          <a:pt x="59" y="65"/>
                          <a:pt x="57" y="69"/>
                          <a:pt x="56" y="73"/>
                        </a:cubicBezTo>
                        <a:cubicBezTo>
                          <a:pt x="54" y="72"/>
                          <a:pt x="52" y="71"/>
                          <a:pt x="50" y="71"/>
                        </a:cubicBezTo>
                        <a:cubicBezTo>
                          <a:pt x="53" y="47"/>
                          <a:pt x="52" y="24"/>
                          <a:pt x="46" y="0"/>
                        </a:cubicBezTo>
                        <a:cubicBezTo>
                          <a:pt x="41" y="0"/>
                          <a:pt x="35" y="0"/>
                          <a:pt x="29" y="0"/>
                        </a:cubicBezTo>
                        <a:cubicBezTo>
                          <a:pt x="23" y="29"/>
                          <a:pt x="22" y="64"/>
                          <a:pt x="25" y="94"/>
                        </a:cubicBezTo>
                        <a:cubicBezTo>
                          <a:pt x="18" y="98"/>
                          <a:pt x="18" y="98"/>
                          <a:pt x="18" y="98"/>
                        </a:cubicBezTo>
                        <a:cubicBezTo>
                          <a:pt x="18" y="62"/>
                          <a:pt x="18" y="62"/>
                          <a:pt x="18" y="62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1" y="126"/>
                          <a:pt x="9" y="171"/>
                          <a:pt x="29" y="19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vert="horz" wrap="square" lIns="33338" tIns="33338" rIns="33338" bIns="33338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42892">
                      <a:defRPr/>
                    </a:pPr>
                    <a:endParaRPr lang="en-US" sz="1125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BE8DC7F-699D-4940-9737-806B67CAF53F}"/>
                </a:ext>
              </a:extLst>
            </p:cNvPr>
            <p:cNvGrpSpPr/>
            <p:nvPr/>
          </p:nvGrpSpPr>
          <p:grpSpPr>
            <a:xfrm>
              <a:off x="3376250" y="2596246"/>
              <a:ext cx="2269919" cy="828021"/>
              <a:chOff x="5421164" y="3495356"/>
              <a:chExt cx="2399753" cy="90448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675247F0-485C-4544-B375-1435E9B0A793}"/>
                  </a:ext>
                </a:extLst>
              </p:cNvPr>
              <p:cNvSpPr/>
              <p:nvPr/>
            </p:nvSpPr>
            <p:spPr>
              <a:xfrm>
                <a:off x="6200147" y="3495356"/>
                <a:ext cx="1620770" cy="904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Improved </a:t>
                </a:r>
              </a:p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Patient </a:t>
                </a:r>
              </a:p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Compliance</a:t>
                </a:r>
              </a:p>
            </p:txBody>
          </p:sp>
          <p:sp>
            <p:nvSpPr>
              <p:cNvPr id="40" name="Freeform 375">
                <a:extLst>
                  <a:ext uri="{FF2B5EF4-FFF2-40B4-BE49-F238E27FC236}">
                    <a16:creationId xmlns="" xmlns:a16="http://schemas.microsoft.com/office/drawing/2014/main" id="{31C28C2A-E3C9-4E00-B9A8-C9D72602998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421164" y="3500741"/>
                <a:ext cx="702656" cy="702656"/>
              </a:xfrm>
              <a:custGeom>
                <a:gdLst>
                  <a:gd name="T0" fmla="*/ 297 w 512"/>
                  <a:gd name="T1" fmla="*/ 213 h 512"/>
                  <a:gd name="T2" fmla="*/ 382 w 512"/>
                  <a:gd name="T3" fmla="*/ 221 h 512"/>
                  <a:gd name="T4" fmla="*/ 323 w 512"/>
                  <a:gd name="T5" fmla="*/ 280 h 512"/>
                  <a:gd name="T6" fmla="*/ 320 w 512"/>
                  <a:gd name="T7" fmla="*/ 290 h 512"/>
                  <a:gd name="T8" fmla="*/ 337 w 512"/>
                  <a:gd name="T9" fmla="*/ 374 h 512"/>
                  <a:gd name="T10" fmla="*/ 261 w 512"/>
                  <a:gd name="T11" fmla="*/ 332 h 512"/>
                  <a:gd name="T12" fmla="*/ 256 w 512"/>
                  <a:gd name="T13" fmla="*/ 330 h 512"/>
                  <a:gd name="T14" fmla="*/ 250 w 512"/>
                  <a:gd name="T15" fmla="*/ 332 h 512"/>
                  <a:gd name="T16" fmla="*/ 175 w 512"/>
                  <a:gd name="T17" fmla="*/ 374 h 512"/>
                  <a:gd name="T18" fmla="*/ 191 w 512"/>
                  <a:gd name="T19" fmla="*/ 290 h 512"/>
                  <a:gd name="T20" fmla="*/ 189 w 512"/>
                  <a:gd name="T21" fmla="*/ 280 h 512"/>
                  <a:gd name="T22" fmla="*/ 130 w 512"/>
                  <a:gd name="T23" fmla="*/ 221 h 512"/>
                  <a:gd name="T24" fmla="*/ 214 w 512"/>
                  <a:gd name="T25" fmla="*/ 213 h 512"/>
                  <a:gd name="T26" fmla="*/ 223 w 512"/>
                  <a:gd name="T27" fmla="*/ 207 h 512"/>
                  <a:gd name="T28" fmla="*/ 256 w 512"/>
                  <a:gd name="T29" fmla="*/ 133 h 512"/>
                  <a:gd name="T30" fmla="*/ 289 w 512"/>
                  <a:gd name="T31" fmla="*/ 207 h 512"/>
                  <a:gd name="T32" fmla="*/ 297 w 512"/>
                  <a:gd name="T33" fmla="*/ 213 h 512"/>
                  <a:gd name="T34" fmla="*/ 512 w 512"/>
                  <a:gd name="T35" fmla="*/ 256 h 512"/>
                  <a:gd name="T36" fmla="*/ 256 w 512"/>
                  <a:gd name="T37" fmla="*/ 512 h 512"/>
                  <a:gd name="T38" fmla="*/ 0 w 512"/>
                  <a:gd name="T39" fmla="*/ 256 h 512"/>
                  <a:gd name="T40" fmla="*/ 256 w 512"/>
                  <a:gd name="T41" fmla="*/ 0 h 512"/>
                  <a:gd name="T42" fmla="*/ 512 w 512"/>
                  <a:gd name="T43" fmla="*/ 256 h 512"/>
                  <a:gd name="T44" fmla="*/ 415 w 512"/>
                  <a:gd name="T45" fmla="*/ 209 h 512"/>
                  <a:gd name="T46" fmla="*/ 406 w 512"/>
                  <a:gd name="T47" fmla="*/ 202 h 512"/>
                  <a:gd name="T48" fmla="*/ 306 w 512"/>
                  <a:gd name="T49" fmla="*/ 192 h 512"/>
                  <a:gd name="T50" fmla="*/ 265 w 512"/>
                  <a:gd name="T51" fmla="*/ 102 h 512"/>
                  <a:gd name="T52" fmla="*/ 256 w 512"/>
                  <a:gd name="T53" fmla="*/ 96 h 512"/>
                  <a:gd name="T54" fmla="*/ 246 w 512"/>
                  <a:gd name="T55" fmla="*/ 102 h 512"/>
                  <a:gd name="T56" fmla="*/ 206 w 512"/>
                  <a:gd name="T57" fmla="*/ 192 h 512"/>
                  <a:gd name="T58" fmla="*/ 105 w 512"/>
                  <a:gd name="T59" fmla="*/ 202 h 512"/>
                  <a:gd name="T60" fmla="*/ 96 w 512"/>
                  <a:gd name="T61" fmla="*/ 209 h 512"/>
                  <a:gd name="T62" fmla="*/ 99 w 512"/>
                  <a:gd name="T63" fmla="*/ 221 h 512"/>
                  <a:gd name="T64" fmla="*/ 169 w 512"/>
                  <a:gd name="T65" fmla="*/ 291 h 512"/>
                  <a:gd name="T66" fmla="*/ 149 w 512"/>
                  <a:gd name="T67" fmla="*/ 392 h 512"/>
                  <a:gd name="T68" fmla="*/ 153 w 512"/>
                  <a:gd name="T69" fmla="*/ 403 h 512"/>
                  <a:gd name="T70" fmla="*/ 165 w 512"/>
                  <a:gd name="T71" fmla="*/ 404 h 512"/>
                  <a:gd name="T72" fmla="*/ 256 w 512"/>
                  <a:gd name="T73" fmla="*/ 353 h 512"/>
                  <a:gd name="T74" fmla="*/ 346 w 512"/>
                  <a:gd name="T75" fmla="*/ 404 h 512"/>
                  <a:gd name="T76" fmla="*/ 352 w 512"/>
                  <a:gd name="T77" fmla="*/ 405 h 512"/>
                  <a:gd name="T78" fmla="*/ 358 w 512"/>
                  <a:gd name="T79" fmla="*/ 403 h 512"/>
                  <a:gd name="T80" fmla="*/ 362 w 512"/>
                  <a:gd name="T81" fmla="*/ 392 h 512"/>
                  <a:gd name="T82" fmla="*/ 342 w 512"/>
                  <a:gd name="T83" fmla="*/ 291 h 512"/>
                  <a:gd name="T84" fmla="*/ 413 w 512"/>
                  <a:gd name="T85" fmla="*/ 221 h 512"/>
                  <a:gd name="T86" fmla="*/ 415 w 512"/>
                  <a:gd name="T87" fmla="*/ 209 h 5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2" h="512">
                    <a:moveTo>
                      <a:pt x="297" y="213"/>
                    </a:moveTo>
                    <a:cubicBezTo>
                      <a:pt x="382" y="221"/>
                      <a:pt x="382" y="221"/>
                      <a:pt x="382" y="221"/>
                    </a:cubicBezTo>
                    <a:cubicBezTo>
                      <a:pt x="323" y="280"/>
                      <a:pt x="323" y="280"/>
                      <a:pt x="323" y="280"/>
                    </a:cubicBezTo>
                    <a:cubicBezTo>
                      <a:pt x="320" y="283"/>
                      <a:pt x="319" y="286"/>
                      <a:pt x="320" y="290"/>
                    </a:cubicBezTo>
                    <a:cubicBezTo>
                      <a:pt x="337" y="374"/>
                      <a:pt x="337" y="374"/>
                      <a:pt x="337" y="374"/>
                    </a:cubicBezTo>
                    <a:cubicBezTo>
                      <a:pt x="261" y="332"/>
                      <a:pt x="261" y="332"/>
                      <a:pt x="261" y="332"/>
                    </a:cubicBezTo>
                    <a:cubicBezTo>
                      <a:pt x="259" y="331"/>
                      <a:pt x="257" y="330"/>
                      <a:pt x="256" y="330"/>
                    </a:cubicBezTo>
                    <a:cubicBezTo>
                      <a:pt x="254" y="330"/>
                      <a:pt x="252" y="331"/>
                      <a:pt x="250" y="332"/>
                    </a:cubicBezTo>
                    <a:cubicBezTo>
                      <a:pt x="175" y="374"/>
                      <a:pt x="175" y="374"/>
                      <a:pt x="175" y="374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2" y="286"/>
                      <a:pt x="191" y="283"/>
                      <a:pt x="189" y="280"/>
                    </a:cubicBezTo>
                    <a:cubicBezTo>
                      <a:pt x="130" y="221"/>
                      <a:pt x="130" y="221"/>
                      <a:pt x="130" y="221"/>
                    </a:cubicBezTo>
                    <a:cubicBezTo>
                      <a:pt x="214" y="213"/>
                      <a:pt x="214" y="213"/>
                      <a:pt x="214" y="213"/>
                    </a:cubicBezTo>
                    <a:cubicBezTo>
                      <a:pt x="218" y="213"/>
                      <a:pt x="221" y="210"/>
                      <a:pt x="223" y="207"/>
                    </a:cubicBezTo>
                    <a:cubicBezTo>
                      <a:pt x="256" y="133"/>
                      <a:pt x="256" y="133"/>
                      <a:pt x="256" y="133"/>
                    </a:cubicBezTo>
                    <a:cubicBezTo>
                      <a:pt x="289" y="207"/>
                      <a:pt x="289" y="207"/>
                      <a:pt x="289" y="207"/>
                    </a:cubicBezTo>
                    <a:cubicBezTo>
                      <a:pt x="290" y="210"/>
                      <a:pt x="293" y="213"/>
                      <a:pt x="297" y="213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415" y="209"/>
                    </a:moveTo>
                    <a:cubicBezTo>
                      <a:pt x="414" y="206"/>
                      <a:pt x="410" y="203"/>
                      <a:pt x="406" y="202"/>
                    </a:cubicBezTo>
                    <a:cubicBezTo>
                      <a:pt x="306" y="192"/>
                      <a:pt x="306" y="192"/>
                      <a:pt x="306" y="192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64" y="98"/>
                      <a:pt x="260" y="96"/>
                      <a:pt x="256" y="96"/>
                    </a:cubicBezTo>
                    <a:cubicBezTo>
                      <a:pt x="251" y="96"/>
                      <a:pt x="248" y="98"/>
                      <a:pt x="246" y="102"/>
                    </a:cubicBezTo>
                    <a:cubicBezTo>
                      <a:pt x="206" y="192"/>
                      <a:pt x="206" y="192"/>
                      <a:pt x="206" y="192"/>
                    </a:cubicBezTo>
                    <a:cubicBezTo>
                      <a:pt x="105" y="202"/>
                      <a:pt x="105" y="202"/>
                      <a:pt x="105" y="202"/>
                    </a:cubicBezTo>
                    <a:cubicBezTo>
                      <a:pt x="101" y="203"/>
                      <a:pt x="98" y="206"/>
                      <a:pt x="96" y="209"/>
                    </a:cubicBezTo>
                    <a:cubicBezTo>
                      <a:pt x="95" y="213"/>
                      <a:pt x="96" y="218"/>
                      <a:pt x="99" y="221"/>
                    </a:cubicBezTo>
                    <a:cubicBezTo>
                      <a:pt x="169" y="291"/>
                      <a:pt x="169" y="291"/>
                      <a:pt x="169" y="291"/>
                    </a:cubicBezTo>
                    <a:cubicBezTo>
                      <a:pt x="149" y="392"/>
                      <a:pt x="149" y="392"/>
                      <a:pt x="149" y="392"/>
                    </a:cubicBezTo>
                    <a:cubicBezTo>
                      <a:pt x="148" y="396"/>
                      <a:pt x="150" y="401"/>
                      <a:pt x="153" y="403"/>
                    </a:cubicBezTo>
                    <a:cubicBezTo>
                      <a:pt x="157" y="405"/>
                      <a:pt x="161" y="406"/>
                      <a:pt x="165" y="404"/>
                    </a:cubicBezTo>
                    <a:cubicBezTo>
                      <a:pt x="256" y="353"/>
                      <a:pt x="256" y="353"/>
                      <a:pt x="256" y="353"/>
                    </a:cubicBezTo>
                    <a:cubicBezTo>
                      <a:pt x="346" y="404"/>
                      <a:pt x="346" y="404"/>
                      <a:pt x="346" y="404"/>
                    </a:cubicBezTo>
                    <a:cubicBezTo>
                      <a:pt x="348" y="405"/>
                      <a:pt x="350" y="405"/>
                      <a:pt x="352" y="405"/>
                    </a:cubicBezTo>
                    <a:cubicBezTo>
                      <a:pt x="354" y="405"/>
                      <a:pt x="356" y="404"/>
                      <a:pt x="358" y="403"/>
                    </a:cubicBezTo>
                    <a:cubicBezTo>
                      <a:pt x="361" y="401"/>
                      <a:pt x="363" y="396"/>
                      <a:pt x="362" y="392"/>
                    </a:cubicBezTo>
                    <a:cubicBezTo>
                      <a:pt x="342" y="291"/>
                      <a:pt x="342" y="291"/>
                      <a:pt x="342" y="291"/>
                    </a:cubicBezTo>
                    <a:cubicBezTo>
                      <a:pt x="413" y="221"/>
                      <a:pt x="413" y="221"/>
                      <a:pt x="413" y="221"/>
                    </a:cubicBezTo>
                    <a:cubicBezTo>
                      <a:pt x="415" y="218"/>
                      <a:pt x="416" y="213"/>
                      <a:pt x="415" y="209"/>
                    </a:cubicBezTo>
                    <a:close/>
                  </a:path>
                </a:pathLst>
              </a:custGeom>
              <a:solidFill>
                <a:srgbClr val="00A890"/>
              </a:solidFill>
              <a:ln w="5715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defTabSz="514350">
                  <a:defRPr/>
                </a:pPr>
                <a:endParaRPr lang="en-GB" sz="1125" kern="0">
                  <a:solidFill>
                    <a:srgbClr val="44546A">
                      <a:lumMod val="25000"/>
                    </a:srgbClr>
                  </a:solidFill>
                  <a:latin typeface="Calibri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2233D399-F2D0-4892-86B7-0E323E701414}"/>
                </a:ext>
              </a:extLst>
            </p:cNvPr>
            <p:cNvGrpSpPr/>
            <p:nvPr/>
          </p:nvGrpSpPr>
          <p:grpSpPr>
            <a:xfrm>
              <a:off x="3384816" y="1277485"/>
              <a:ext cx="2261350" cy="695526"/>
              <a:chOff x="5422608" y="1545934"/>
              <a:chExt cx="2299430" cy="6762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6D069-D130-4EE7-8DF1-6834676FC991}"/>
                  </a:ext>
                </a:extLst>
              </p:cNvPr>
              <p:cNvSpPr/>
              <p:nvPr/>
            </p:nvSpPr>
            <p:spPr>
              <a:xfrm>
                <a:off x="6205315" y="1545934"/>
                <a:ext cx="1516723" cy="577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821">
                  <a:defRPr/>
                </a:pPr>
                <a:r>
                  <a:rPr lang="en-US" sz="1125">
                    <a:solidFill>
                      <a:sysClr val="windowText" lastClr="000000"/>
                    </a:solidFill>
                    <a:latin typeface="Calibri"/>
                    <a:cs typeface="Arial" panose="020b0604020202020204" pitchFamily="34" charset="0"/>
                  </a:rPr>
                  <a:t>Measurable Health Results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F7A35D1B-BDB4-41DA-92EF-56B85215299D}"/>
                  </a:ext>
                </a:extLst>
              </p:cNvPr>
              <p:cNvGrpSpPr/>
              <p:nvPr/>
            </p:nvGrpSpPr>
            <p:grpSpPr>
              <a:xfrm>
                <a:off x="5422608" y="1545966"/>
                <a:ext cx="699769" cy="676215"/>
                <a:chOff x="5281661" y="1545966"/>
                <a:chExt cx="699769" cy="676215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4FDD141B-38C5-4D2B-AAD5-3BD136090329}"/>
                    </a:ext>
                  </a:extLst>
                </p:cNvPr>
                <p:cNvSpPr/>
                <p:nvPr/>
              </p:nvSpPr>
              <p:spPr>
                <a:xfrm>
                  <a:off x="5281661" y="1545966"/>
                  <a:ext cx="699769" cy="676215"/>
                </a:xfrm>
                <a:prstGeom prst="ellipse">
                  <a:avLst/>
                </a:prstGeom>
                <a:solidFill>
                  <a:srgbClr val="00A890"/>
                </a:solidFill>
                <a:ln w="571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514350">
                    <a:defRPr/>
                  </a:pPr>
                  <a:endParaRPr lang="en-US" sz="1125" kern="0">
                    <a:solidFill>
                      <a:srgbClr val="44546A">
                        <a:lumMod val="25000"/>
                      </a:srgbClr>
                    </a:solidFill>
                    <a:latin typeface="Calibri"/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54">
                  <a:extLst>
                    <a:ext uri="{FF2B5EF4-FFF2-40B4-BE49-F238E27FC236}">
                      <a16:creationId xmlns="" xmlns:a16="http://schemas.microsoft.com/office/drawing/2014/main" id="{A27EACF5-7956-43B1-8EB1-6A904A15B7EB}"/>
                    </a:ext>
                  </a:extLst>
                </p:cNvPr>
                <p:cNvSpPr/>
                <p:nvPr/>
              </p:nvSpPr>
              <p:spPr bwMode="auto">
                <a:xfrm>
                  <a:off x="5814181" y="1864201"/>
                  <a:ext cx="134764" cy="135566"/>
                </a:xfrm>
                <a:custGeom>
                  <a:gdLst>
                    <a:gd name="T0" fmla="*/ 113 w 113"/>
                    <a:gd name="T1" fmla="*/ 60 h 114"/>
                    <a:gd name="T2" fmla="*/ 98 w 113"/>
                    <a:gd name="T3" fmla="*/ 74 h 114"/>
                    <a:gd name="T4" fmla="*/ 66 w 113"/>
                    <a:gd name="T5" fmla="*/ 101 h 114"/>
                    <a:gd name="T6" fmla="*/ 50 w 113"/>
                    <a:gd name="T7" fmla="*/ 114 h 114"/>
                    <a:gd name="T8" fmla="*/ 19 w 113"/>
                    <a:gd name="T9" fmla="*/ 77 h 114"/>
                    <a:gd name="T10" fmla="*/ 2 w 113"/>
                    <a:gd name="T11" fmla="*/ 36 h 114"/>
                    <a:gd name="T12" fmla="*/ 23 w 113"/>
                    <a:gd name="T13" fmla="*/ 18 h 114"/>
                    <a:gd name="T14" fmla="*/ 44 w 113"/>
                    <a:gd name="T15" fmla="*/ 0 h 114"/>
                    <a:gd name="T16" fmla="*/ 82 w 113"/>
                    <a:gd name="T17" fmla="*/ 24 h 114"/>
                    <a:gd name="T18" fmla="*/ 113 w 113"/>
                    <a:gd name="T19" fmla="*/ 60 h 1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114">
                      <a:moveTo>
                        <a:pt x="113" y="60"/>
                      </a:move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66" y="101"/>
                        <a:pt x="66" y="101"/>
                        <a:pt x="66" y="101"/>
                      </a:cubicBezTo>
                      <a:cubicBezTo>
                        <a:pt x="50" y="114"/>
                        <a:pt x="50" y="114"/>
                        <a:pt x="50" y="114"/>
                      </a:cubicBezTo>
                      <a:cubicBezTo>
                        <a:pt x="50" y="114"/>
                        <a:pt x="38" y="100"/>
                        <a:pt x="19" y="77"/>
                      </a:cubicBezTo>
                      <a:cubicBezTo>
                        <a:pt x="0" y="55"/>
                        <a:pt x="2" y="36"/>
                        <a:pt x="2" y="36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63" y="1"/>
                        <a:pt x="82" y="24"/>
                      </a:cubicBezTo>
                      <a:cubicBezTo>
                        <a:pt x="102" y="46"/>
                        <a:pt x="113" y="60"/>
                        <a:pt x="113" y="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55">
                  <a:extLst>
                    <a:ext uri="{FF2B5EF4-FFF2-40B4-BE49-F238E27FC236}">
                      <a16:creationId xmlns="" xmlns:a16="http://schemas.microsoft.com/office/drawing/2014/main" id="{949C2D97-14FD-4EA9-8CA3-B65DE20473DA}"/>
                    </a:ext>
                  </a:extLst>
                </p:cNvPr>
                <p:cNvSpPr/>
                <p:nvPr/>
              </p:nvSpPr>
              <p:spPr bwMode="auto">
                <a:xfrm>
                  <a:off x="5883969" y="1947627"/>
                  <a:ext cx="68183" cy="59360"/>
                </a:xfrm>
                <a:custGeom>
                  <a:gdLst>
                    <a:gd name="T0" fmla="*/ 52 w 57"/>
                    <a:gd name="T1" fmla="*/ 0 h 50"/>
                    <a:gd name="T2" fmla="*/ 41 w 57"/>
                    <a:gd name="T3" fmla="*/ 39 h 50"/>
                    <a:gd name="T4" fmla="*/ 0 w 57"/>
                    <a:gd name="T5" fmla="*/ 43 h 50"/>
                    <a:gd name="T6" fmla="*/ 52 w 57"/>
                    <a:gd name="T7" fmla="*/ 0 h 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0">
                      <a:moveTo>
                        <a:pt x="52" y="0"/>
                      </a:moveTo>
                      <a:cubicBezTo>
                        <a:pt x="57" y="13"/>
                        <a:pt x="53" y="29"/>
                        <a:pt x="41" y="39"/>
                      </a:cubicBezTo>
                      <a:cubicBezTo>
                        <a:pt x="29" y="49"/>
                        <a:pt x="13" y="50"/>
                        <a:pt x="0" y="43"/>
                      </a:cubicBez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56">
                  <a:extLst>
                    <a:ext uri="{FF2B5EF4-FFF2-40B4-BE49-F238E27FC236}">
                      <a16:creationId xmlns="" xmlns:a16="http://schemas.microsoft.com/office/drawing/2014/main" id="{5BC99918-A792-45DF-8278-2FEA6B743F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77011" y="1709384"/>
                  <a:ext cx="186904" cy="186904"/>
                </a:xfrm>
                <a:custGeom>
                  <a:gdLst>
                    <a:gd name="T0" fmla="*/ 143 w 157"/>
                    <a:gd name="T1" fmla="*/ 114 h 157"/>
                    <a:gd name="T2" fmla="*/ 151 w 157"/>
                    <a:gd name="T3" fmla="*/ 123 h 157"/>
                    <a:gd name="T4" fmla="*/ 113 w 157"/>
                    <a:gd name="T5" fmla="*/ 155 h 157"/>
                    <a:gd name="T6" fmla="*/ 106 w 157"/>
                    <a:gd name="T7" fmla="*/ 147 h 157"/>
                    <a:gd name="T8" fmla="*/ 26 w 157"/>
                    <a:gd name="T9" fmla="*/ 126 h 157"/>
                    <a:gd name="T10" fmla="*/ 34 w 157"/>
                    <a:gd name="T11" fmla="*/ 25 h 157"/>
                    <a:gd name="T12" fmla="*/ 135 w 157"/>
                    <a:gd name="T13" fmla="*/ 34 h 157"/>
                    <a:gd name="T14" fmla="*/ 143 w 157"/>
                    <a:gd name="T15" fmla="*/ 114 h 157"/>
                    <a:gd name="T16" fmla="*/ 116 w 157"/>
                    <a:gd name="T17" fmla="*/ 122 h 157"/>
                    <a:gd name="T18" fmla="*/ 123 w 157"/>
                    <a:gd name="T19" fmla="*/ 44 h 157"/>
                    <a:gd name="T20" fmla="*/ 44 w 157"/>
                    <a:gd name="T21" fmla="*/ 38 h 157"/>
                    <a:gd name="T22" fmla="*/ 34 w 157"/>
                    <a:gd name="T23" fmla="*/ 49 h 157"/>
                    <a:gd name="T24" fmla="*/ 38 w 157"/>
                    <a:gd name="T25" fmla="*/ 116 h 157"/>
                    <a:gd name="T26" fmla="*/ 116 w 157"/>
                    <a:gd name="T27" fmla="*/ 122 h 1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7" h="157">
                      <a:moveTo>
                        <a:pt x="143" y="114"/>
                      </a:moveTo>
                      <a:cubicBezTo>
                        <a:pt x="151" y="123"/>
                        <a:pt x="151" y="123"/>
                        <a:pt x="151" y="123"/>
                      </a:cubicBezTo>
                      <a:cubicBezTo>
                        <a:pt x="113" y="155"/>
                        <a:pt x="113" y="155"/>
                        <a:pt x="113" y="155"/>
                      </a:cubicBezTo>
                      <a:cubicBezTo>
                        <a:pt x="106" y="147"/>
                        <a:pt x="106" y="147"/>
                        <a:pt x="106" y="147"/>
                      </a:cubicBezTo>
                      <a:cubicBezTo>
                        <a:pt x="78" y="157"/>
                        <a:pt x="46" y="150"/>
                        <a:pt x="26" y="126"/>
                      </a:cubicBezTo>
                      <a:cubicBezTo>
                        <a:pt x="0" y="96"/>
                        <a:pt x="4" y="51"/>
                        <a:pt x="34" y="25"/>
                      </a:cubicBezTo>
                      <a:cubicBezTo>
                        <a:pt x="64" y="0"/>
                        <a:pt x="109" y="4"/>
                        <a:pt x="135" y="34"/>
                      </a:cubicBezTo>
                      <a:cubicBezTo>
                        <a:pt x="154" y="57"/>
                        <a:pt x="157" y="89"/>
                        <a:pt x="143" y="114"/>
                      </a:cubicBezTo>
                      <a:close/>
                      <a:moveTo>
                        <a:pt x="116" y="122"/>
                      </a:moveTo>
                      <a:cubicBezTo>
                        <a:pt x="140" y="103"/>
                        <a:pt x="143" y="67"/>
                        <a:pt x="123" y="44"/>
                      </a:cubicBezTo>
                      <a:cubicBezTo>
                        <a:pt x="103" y="21"/>
                        <a:pt x="68" y="18"/>
                        <a:pt x="44" y="38"/>
                      </a:cubicBezTo>
                      <a:cubicBezTo>
                        <a:pt x="40" y="41"/>
                        <a:pt x="37" y="45"/>
                        <a:pt x="34" y="49"/>
                      </a:cubicBezTo>
                      <a:cubicBezTo>
                        <a:pt x="21" y="69"/>
                        <a:pt x="22" y="97"/>
                        <a:pt x="38" y="116"/>
                      </a:cubicBezTo>
                      <a:cubicBezTo>
                        <a:pt x="58" y="139"/>
                        <a:pt x="93" y="142"/>
                        <a:pt x="11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57">
                  <a:extLst>
                    <a:ext uri="{FF2B5EF4-FFF2-40B4-BE49-F238E27FC236}">
                      <a16:creationId xmlns="" xmlns:a16="http://schemas.microsoft.com/office/drawing/2014/main" id="{8A7928EB-56A5-43D0-A57C-E62CC58C43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00544" y="1809654"/>
                  <a:ext cx="24065" cy="36900"/>
                </a:xfrm>
                <a:custGeom>
                  <a:gdLst>
                    <a:gd name="T0" fmla="*/ 20 w 20"/>
                    <a:gd name="T1" fmla="*/ 10 h 31"/>
                    <a:gd name="T2" fmla="*/ 20 w 20"/>
                    <a:gd name="T3" fmla="*/ 22 h 31"/>
                    <a:gd name="T4" fmla="*/ 10 w 20"/>
                    <a:gd name="T5" fmla="*/ 31 h 31"/>
                    <a:gd name="T6" fmla="*/ 9 w 20"/>
                    <a:gd name="T7" fmla="*/ 31 h 31"/>
                    <a:gd name="T8" fmla="*/ 0 w 20"/>
                    <a:gd name="T9" fmla="*/ 22 h 31"/>
                    <a:gd name="T10" fmla="*/ 0 w 20"/>
                    <a:gd name="T11" fmla="*/ 10 h 31"/>
                    <a:gd name="T12" fmla="*/ 9 w 20"/>
                    <a:gd name="T13" fmla="*/ 0 h 31"/>
                    <a:gd name="T14" fmla="*/ 10 w 20"/>
                    <a:gd name="T15" fmla="*/ 0 h 31"/>
                    <a:gd name="T16" fmla="*/ 20 w 20"/>
                    <a:gd name="T17" fmla="*/ 10 h 31"/>
                    <a:gd name="T18" fmla="*/ 14 w 20"/>
                    <a:gd name="T19" fmla="*/ 19 h 31"/>
                    <a:gd name="T20" fmla="*/ 14 w 20"/>
                    <a:gd name="T21" fmla="*/ 12 h 31"/>
                    <a:gd name="T22" fmla="*/ 10 w 20"/>
                    <a:gd name="T23" fmla="*/ 7 h 31"/>
                    <a:gd name="T24" fmla="*/ 9 w 20"/>
                    <a:gd name="T25" fmla="*/ 7 h 31"/>
                    <a:gd name="T26" fmla="*/ 5 w 20"/>
                    <a:gd name="T27" fmla="*/ 12 h 31"/>
                    <a:gd name="T28" fmla="*/ 5 w 20"/>
                    <a:gd name="T29" fmla="*/ 19 h 31"/>
                    <a:gd name="T30" fmla="*/ 9 w 20"/>
                    <a:gd name="T31" fmla="*/ 24 h 31"/>
                    <a:gd name="T32" fmla="*/ 10 w 20"/>
                    <a:gd name="T33" fmla="*/ 24 h 31"/>
                    <a:gd name="T34" fmla="*/ 14 w 20"/>
                    <a:gd name="T35" fmla="*/ 19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31">
                      <a:moveTo>
                        <a:pt x="20" y="10"/>
                      </a:move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7"/>
                        <a:pt x="15" y="31"/>
                        <a:pt x="10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4" y="31"/>
                        <a:pt x="0" y="27"/>
                        <a:pt x="0" y="2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5" y="0"/>
                        <a:pt x="20" y="4"/>
                        <a:pt x="20" y="10"/>
                      </a:cubicBezTo>
                      <a:close/>
                      <a:moveTo>
                        <a:pt x="14" y="19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9"/>
                        <a:pt x="12" y="7"/>
                        <a:pt x="10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7" y="7"/>
                        <a:pt x="5" y="9"/>
                        <a:pt x="5" y="12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22"/>
                        <a:pt x="7" y="24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2" y="24"/>
                        <a:pt x="14" y="22"/>
                        <a:pt x="14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58">
                  <a:extLst>
                    <a:ext uri="{FF2B5EF4-FFF2-40B4-BE49-F238E27FC236}">
                      <a16:creationId xmlns="" xmlns:a16="http://schemas.microsoft.com/office/drawing/2014/main" id="{FC54C58D-0D3E-4A7B-BA3E-20610FFDE73E}"/>
                    </a:ext>
                  </a:extLst>
                </p:cNvPr>
                <p:cNvSpPr/>
                <p:nvPr/>
              </p:nvSpPr>
              <p:spPr bwMode="auto">
                <a:xfrm>
                  <a:off x="5806961" y="1768743"/>
                  <a:ext cx="10427" cy="34493"/>
                </a:xfrm>
                <a:custGeom>
                  <a:gdLst>
                    <a:gd name="T0" fmla="*/ 9 w 9"/>
                    <a:gd name="T1" fmla="*/ 4 h 29"/>
                    <a:gd name="T2" fmla="*/ 9 w 9"/>
                    <a:gd name="T3" fmla="*/ 24 h 29"/>
                    <a:gd name="T4" fmla="*/ 6 w 9"/>
                    <a:gd name="T5" fmla="*/ 29 h 29"/>
                    <a:gd name="T6" fmla="*/ 4 w 9"/>
                    <a:gd name="T7" fmla="*/ 29 h 29"/>
                    <a:gd name="T8" fmla="*/ 0 w 9"/>
                    <a:gd name="T9" fmla="*/ 24 h 29"/>
                    <a:gd name="T10" fmla="*/ 0 w 9"/>
                    <a:gd name="T11" fmla="*/ 4 h 29"/>
                    <a:gd name="T12" fmla="*/ 4 w 9"/>
                    <a:gd name="T13" fmla="*/ 0 h 29"/>
                    <a:gd name="T14" fmla="*/ 6 w 9"/>
                    <a:gd name="T15" fmla="*/ 0 h 29"/>
                    <a:gd name="T16" fmla="*/ 9 w 9"/>
                    <a:gd name="T17" fmla="*/ 4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28">
                      <a:moveTo>
                        <a:pt x="9" y="4"/>
                      </a:move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7"/>
                        <a:pt x="8" y="29"/>
                        <a:pt x="6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2" y="29"/>
                        <a:pt x="0" y="27"/>
                        <a:pt x="0" y="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9" y="2"/>
                        <a:pt x="9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59">
                  <a:extLst>
                    <a:ext uri="{FF2B5EF4-FFF2-40B4-BE49-F238E27FC236}">
                      <a16:creationId xmlns="" xmlns:a16="http://schemas.microsoft.com/office/drawing/2014/main" id="{AFE4FC61-2304-48AC-A70F-94368C6285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08285" y="1669275"/>
                  <a:ext cx="401083" cy="307228"/>
                </a:xfrm>
                <a:custGeom>
                  <a:gdLst>
                    <a:gd name="T0" fmla="*/ 337 w 337"/>
                    <a:gd name="T1" fmla="*/ 199 h 258"/>
                    <a:gd name="T2" fmla="*/ 337 w 337"/>
                    <a:gd name="T3" fmla="*/ 247 h 258"/>
                    <a:gd name="T4" fmla="*/ 326 w 337"/>
                    <a:gd name="T5" fmla="*/ 258 h 258"/>
                    <a:gd name="T6" fmla="*/ 11 w 337"/>
                    <a:gd name="T7" fmla="*/ 258 h 258"/>
                    <a:gd name="T8" fmla="*/ 0 w 337"/>
                    <a:gd name="T9" fmla="*/ 247 h 258"/>
                    <a:gd name="T10" fmla="*/ 0 w 337"/>
                    <a:gd name="T11" fmla="*/ 12 h 258"/>
                    <a:gd name="T12" fmla="*/ 11 w 337"/>
                    <a:gd name="T13" fmla="*/ 0 h 258"/>
                    <a:gd name="T14" fmla="*/ 326 w 337"/>
                    <a:gd name="T15" fmla="*/ 0 h 258"/>
                    <a:gd name="T16" fmla="*/ 337 w 337"/>
                    <a:gd name="T17" fmla="*/ 12 h 258"/>
                    <a:gd name="T18" fmla="*/ 337 w 337"/>
                    <a:gd name="T19" fmla="*/ 38 h 258"/>
                    <a:gd name="T20" fmla="*/ 325 w 337"/>
                    <a:gd name="T21" fmla="*/ 34 h 258"/>
                    <a:gd name="T22" fmla="*/ 325 w 337"/>
                    <a:gd name="T23" fmla="*/ 19 h 258"/>
                    <a:gd name="T24" fmla="*/ 316 w 337"/>
                    <a:gd name="T25" fmla="*/ 11 h 258"/>
                    <a:gd name="T26" fmla="*/ 21 w 337"/>
                    <a:gd name="T27" fmla="*/ 11 h 258"/>
                    <a:gd name="T28" fmla="*/ 12 w 337"/>
                    <a:gd name="T29" fmla="*/ 19 h 258"/>
                    <a:gd name="T30" fmla="*/ 12 w 337"/>
                    <a:gd name="T31" fmla="*/ 203 h 258"/>
                    <a:gd name="T32" fmla="*/ 21 w 337"/>
                    <a:gd name="T33" fmla="*/ 211 h 258"/>
                    <a:gd name="T34" fmla="*/ 316 w 337"/>
                    <a:gd name="T35" fmla="*/ 211 h 258"/>
                    <a:gd name="T36" fmla="*/ 325 w 337"/>
                    <a:gd name="T37" fmla="*/ 203 h 258"/>
                    <a:gd name="T38" fmla="*/ 325 w 337"/>
                    <a:gd name="T39" fmla="*/ 203 h 258"/>
                    <a:gd name="T40" fmla="*/ 337 w 337"/>
                    <a:gd name="T41" fmla="*/ 199 h 258"/>
                    <a:gd name="T42" fmla="*/ 185 w 337"/>
                    <a:gd name="T43" fmla="*/ 234 h 258"/>
                    <a:gd name="T44" fmla="*/ 168 w 337"/>
                    <a:gd name="T45" fmla="*/ 218 h 258"/>
                    <a:gd name="T46" fmla="*/ 152 w 337"/>
                    <a:gd name="T47" fmla="*/ 234 h 258"/>
                    <a:gd name="T48" fmla="*/ 168 w 337"/>
                    <a:gd name="T49" fmla="*/ 250 h 258"/>
                    <a:gd name="T50" fmla="*/ 185 w 337"/>
                    <a:gd name="T51" fmla="*/ 234 h 2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7" h="258">
                      <a:moveTo>
                        <a:pt x="337" y="199"/>
                      </a:moveTo>
                      <a:cubicBezTo>
                        <a:pt x="337" y="247"/>
                        <a:pt x="337" y="247"/>
                        <a:pt x="337" y="247"/>
                      </a:cubicBezTo>
                      <a:cubicBezTo>
                        <a:pt x="337" y="253"/>
                        <a:pt x="332" y="258"/>
                        <a:pt x="326" y="258"/>
                      </a:cubicBezTo>
                      <a:cubicBezTo>
                        <a:pt x="11" y="258"/>
                        <a:pt x="11" y="258"/>
                        <a:pt x="11" y="258"/>
                      </a:cubicBezTo>
                      <a:cubicBezTo>
                        <a:pt x="5" y="258"/>
                        <a:pt x="0" y="253"/>
                        <a:pt x="0" y="24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5" y="0"/>
                        <a:pt x="11" y="0"/>
                      </a:cubicBezTo>
                      <a:cubicBezTo>
                        <a:pt x="326" y="0"/>
                        <a:pt x="326" y="0"/>
                        <a:pt x="326" y="0"/>
                      </a:cubicBezTo>
                      <a:cubicBezTo>
                        <a:pt x="332" y="0"/>
                        <a:pt x="337" y="6"/>
                        <a:pt x="337" y="12"/>
                      </a:cubicBezTo>
                      <a:cubicBezTo>
                        <a:pt x="337" y="38"/>
                        <a:pt x="337" y="38"/>
                        <a:pt x="337" y="38"/>
                      </a:cubicBezTo>
                      <a:cubicBezTo>
                        <a:pt x="333" y="36"/>
                        <a:pt x="329" y="35"/>
                        <a:pt x="325" y="34"/>
                      </a:cubicBezTo>
                      <a:cubicBezTo>
                        <a:pt x="325" y="19"/>
                        <a:pt x="325" y="19"/>
                        <a:pt x="325" y="19"/>
                      </a:cubicBezTo>
                      <a:cubicBezTo>
                        <a:pt x="325" y="14"/>
                        <a:pt x="321" y="11"/>
                        <a:pt x="316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16" y="11"/>
                        <a:pt x="12" y="14"/>
                        <a:pt x="12" y="19"/>
                      </a:cubicBezTo>
                      <a:cubicBezTo>
                        <a:pt x="12" y="203"/>
                        <a:pt x="12" y="203"/>
                        <a:pt x="12" y="203"/>
                      </a:cubicBezTo>
                      <a:cubicBezTo>
                        <a:pt x="12" y="208"/>
                        <a:pt x="16" y="211"/>
                        <a:pt x="21" y="211"/>
                      </a:cubicBezTo>
                      <a:cubicBezTo>
                        <a:pt x="316" y="211"/>
                        <a:pt x="316" y="211"/>
                        <a:pt x="316" y="211"/>
                      </a:cubicBezTo>
                      <a:cubicBezTo>
                        <a:pt x="321" y="211"/>
                        <a:pt x="325" y="208"/>
                        <a:pt x="325" y="203"/>
                      </a:cubicBezTo>
                      <a:cubicBezTo>
                        <a:pt x="325" y="203"/>
                        <a:pt x="325" y="203"/>
                        <a:pt x="325" y="203"/>
                      </a:cubicBezTo>
                      <a:cubicBezTo>
                        <a:pt x="329" y="202"/>
                        <a:pt x="333" y="201"/>
                        <a:pt x="337" y="199"/>
                      </a:cubicBezTo>
                      <a:close/>
                      <a:moveTo>
                        <a:pt x="185" y="234"/>
                      </a:moveTo>
                      <a:cubicBezTo>
                        <a:pt x="185" y="225"/>
                        <a:pt x="177" y="218"/>
                        <a:pt x="168" y="218"/>
                      </a:cubicBezTo>
                      <a:cubicBezTo>
                        <a:pt x="159" y="218"/>
                        <a:pt x="152" y="225"/>
                        <a:pt x="152" y="234"/>
                      </a:cubicBezTo>
                      <a:cubicBezTo>
                        <a:pt x="152" y="243"/>
                        <a:pt x="159" y="250"/>
                        <a:pt x="168" y="250"/>
                      </a:cubicBezTo>
                      <a:cubicBezTo>
                        <a:pt x="177" y="250"/>
                        <a:pt x="185" y="243"/>
                        <a:pt x="185" y="2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60">
                  <a:extLst>
                    <a:ext uri="{FF2B5EF4-FFF2-40B4-BE49-F238E27FC236}">
                      <a16:creationId xmlns="" xmlns:a16="http://schemas.microsoft.com/office/drawing/2014/main" id="{A1AA7E48-499D-4AF0-8417-FD892D4555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74874" y="1767941"/>
                  <a:ext cx="22460" cy="36900"/>
                </a:xfrm>
                <a:custGeom>
                  <a:gdLst>
                    <a:gd name="T0" fmla="*/ 19 w 19"/>
                    <a:gd name="T1" fmla="*/ 9 h 31"/>
                    <a:gd name="T2" fmla="*/ 19 w 19"/>
                    <a:gd name="T3" fmla="*/ 21 h 31"/>
                    <a:gd name="T4" fmla="*/ 10 w 19"/>
                    <a:gd name="T5" fmla="*/ 31 h 31"/>
                    <a:gd name="T6" fmla="*/ 9 w 19"/>
                    <a:gd name="T7" fmla="*/ 31 h 31"/>
                    <a:gd name="T8" fmla="*/ 0 w 19"/>
                    <a:gd name="T9" fmla="*/ 21 h 31"/>
                    <a:gd name="T10" fmla="*/ 0 w 19"/>
                    <a:gd name="T11" fmla="*/ 9 h 31"/>
                    <a:gd name="T12" fmla="*/ 9 w 19"/>
                    <a:gd name="T13" fmla="*/ 0 h 31"/>
                    <a:gd name="T14" fmla="*/ 10 w 19"/>
                    <a:gd name="T15" fmla="*/ 0 h 31"/>
                    <a:gd name="T16" fmla="*/ 19 w 19"/>
                    <a:gd name="T17" fmla="*/ 9 h 31"/>
                    <a:gd name="T18" fmla="*/ 14 w 19"/>
                    <a:gd name="T19" fmla="*/ 19 h 31"/>
                    <a:gd name="T20" fmla="*/ 14 w 19"/>
                    <a:gd name="T21" fmla="*/ 12 h 31"/>
                    <a:gd name="T22" fmla="*/ 10 w 19"/>
                    <a:gd name="T23" fmla="*/ 7 h 31"/>
                    <a:gd name="T24" fmla="*/ 9 w 19"/>
                    <a:gd name="T25" fmla="*/ 7 h 31"/>
                    <a:gd name="T26" fmla="*/ 5 w 19"/>
                    <a:gd name="T27" fmla="*/ 12 h 31"/>
                    <a:gd name="T28" fmla="*/ 5 w 19"/>
                    <a:gd name="T29" fmla="*/ 19 h 31"/>
                    <a:gd name="T30" fmla="*/ 9 w 19"/>
                    <a:gd name="T31" fmla="*/ 24 h 31"/>
                    <a:gd name="T32" fmla="*/ 10 w 19"/>
                    <a:gd name="T33" fmla="*/ 24 h 31"/>
                    <a:gd name="T34" fmla="*/ 14 w 19"/>
                    <a:gd name="T35" fmla="*/ 19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" h="31">
                      <a:moveTo>
                        <a:pt x="19" y="9"/>
                      </a:move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6"/>
                        <a:pt x="15" y="31"/>
                        <a:pt x="10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4" y="31"/>
                        <a:pt x="0" y="26"/>
                        <a:pt x="0" y="2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lose/>
                      <a:moveTo>
                        <a:pt x="14" y="19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9"/>
                        <a:pt x="12" y="7"/>
                        <a:pt x="10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7" y="7"/>
                        <a:pt x="5" y="9"/>
                        <a:pt x="5" y="12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21"/>
                        <a:pt x="7" y="24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2" y="24"/>
                        <a:pt x="14" y="21"/>
                        <a:pt x="14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61">
                  <a:extLst>
                    <a:ext uri="{FF2B5EF4-FFF2-40B4-BE49-F238E27FC236}">
                      <a16:creationId xmlns="" xmlns:a16="http://schemas.microsoft.com/office/drawing/2014/main" id="{7EB40BA1-1567-409B-B6D7-BDDA28A78AB9}"/>
                    </a:ext>
                  </a:extLst>
                </p:cNvPr>
                <p:cNvSpPr/>
                <p:nvPr/>
              </p:nvSpPr>
              <p:spPr bwMode="auto">
                <a:xfrm>
                  <a:off x="5780490" y="1812061"/>
                  <a:ext cx="11231" cy="34493"/>
                </a:xfrm>
                <a:custGeom>
                  <a:gdLst>
                    <a:gd name="T0" fmla="*/ 9 w 9"/>
                    <a:gd name="T1" fmla="*/ 4 h 29"/>
                    <a:gd name="T2" fmla="*/ 9 w 9"/>
                    <a:gd name="T3" fmla="*/ 24 h 29"/>
                    <a:gd name="T4" fmla="*/ 6 w 9"/>
                    <a:gd name="T5" fmla="*/ 29 h 29"/>
                    <a:gd name="T6" fmla="*/ 3 w 9"/>
                    <a:gd name="T7" fmla="*/ 29 h 29"/>
                    <a:gd name="T8" fmla="*/ 0 w 9"/>
                    <a:gd name="T9" fmla="*/ 24 h 29"/>
                    <a:gd name="T10" fmla="*/ 0 w 9"/>
                    <a:gd name="T11" fmla="*/ 4 h 29"/>
                    <a:gd name="T12" fmla="*/ 3 w 9"/>
                    <a:gd name="T13" fmla="*/ 0 h 29"/>
                    <a:gd name="T14" fmla="*/ 6 w 9"/>
                    <a:gd name="T15" fmla="*/ 0 h 29"/>
                    <a:gd name="T16" fmla="*/ 9 w 9"/>
                    <a:gd name="T17" fmla="*/ 4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28">
                      <a:moveTo>
                        <a:pt x="9" y="4"/>
                      </a:move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7"/>
                        <a:pt x="7" y="29"/>
                        <a:pt x="6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" y="29"/>
                        <a:pt x="0" y="27"/>
                        <a:pt x="0" y="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9" y="1"/>
                        <a:pt x="9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62">
                  <a:extLst>
                    <a:ext uri="{FF2B5EF4-FFF2-40B4-BE49-F238E27FC236}">
                      <a16:creationId xmlns="" xmlns:a16="http://schemas.microsoft.com/office/drawing/2014/main" id="{57D2503D-F00F-4F98-B325-419A293A72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47601" y="1810456"/>
                  <a:ext cx="23263" cy="36097"/>
                </a:xfrm>
                <a:custGeom>
                  <a:gdLst>
                    <a:gd name="T0" fmla="*/ 20 w 20"/>
                    <a:gd name="T1" fmla="*/ 9 h 30"/>
                    <a:gd name="T2" fmla="*/ 20 w 20"/>
                    <a:gd name="T3" fmla="*/ 21 h 30"/>
                    <a:gd name="T4" fmla="*/ 11 w 20"/>
                    <a:gd name="T5" fmla="*/ 30 h 30"/>
                    <a:gd name="T6" fmla="*/ 10 w 20"/>
                    <a:gd name="T7" fmla="*/ 30 h 30"/>
                    <a:gd name="T8" fmla="*/ 0 w 20"/>
                    <a:gd name="T9" fmla="*/ 21 h 30"/>
                    <a:gd name="T10" fmla="*/ 0 w 20"/>
                    <a:gd name="T11" fmla="*/ 9 h 30"/>
                    <a:gd name="T12" fmla="*/ 10 w 20"/>
                    <a:gd name="T13" fmla="*/ 0 h 30"/>
                    <a:gd name="T14" fmla="*/ 11 w 20"/>
                    <a:gd name="T15" fmla="*/ 0 h 30"/>
                    <a:gd name="T16" fmla="*/ 20 w 20"/>
                    <a:gd name="T17" fmla="*/ 9 h 30"/>
                    <a:gd name="T18" fmla="*/ 15 w 20"/>
                    <a:gd name="T19" fmla="*/ 18 h 30"/>
                    <a:gd name="T20" fmla="*/ 15 w 20"/>
                    <a:gd name="T21" fmla="*/ 12 h 30"/>
                    <a:gd name="T22" fmla="*/ 10 w 20"/>
                    <a:gd name="T23" fmla="*/ 6 h 30"/>
                    <a:gd name="T24" fmla="*/ 10 w 20"/>
                    <a:gd name="T25" fmla="*/ 6 h 30"/>
                    <a:gd name="T26" fmla="*/ 6 w 20"/>
                    <a:gd name="T27" fmla="*/ 12 h 30"/>
                    <a:gd name="T28" fmla="*/ 6 w 20"/>
                    <a:gd name="T29" fmla="*/ 18 h 30"/>
                    <a:gd name="T30" fmla="*/ 10 w 20"/>
                    <a:gd name="T31" fmla="*/ 24 h 30"/>
                    <a:gd name="T32" fmla="*/ 10 w 20"/>
                    <a:gd name="T33" fmla="*/ 24 h 30"/>
                    <a:gd name="T34" fmla="*/ 15 w 20"/>
                    <a:gd name="T35" fmla="*/ 18 h 3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30">
                      <a:moveTo>
                        <a:pt x="20" y="9"/>
                      </a:move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6"/>
                        <a:pt x="16" y="30"/>
                        <a:pt x="11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5" y="30"/>
                        <a:pt x="0" y="26"/>
                        <a:pt x="0" y="2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6" y="0"/>
                        <a:pt x="20" y="4"/>
                        <a:pt x="20" y="9"/>
                      </a:cubicBezTo>
                      <a:close/>
                      <a:moveTo>
                        <a:pt x="15" y="18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9"/>
                        <a:pt x="13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6"/>
                        <a:pt x="6" y="9"/>
                        <a:pt x="6" y="12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21"/>
                        <a:pt x="8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3" y="24"/>
                        <a:pt x="15" y="21"/>
                        <a:pt x="15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63">
                  <a:extLst>
                    <a:ext uri="{FF2B5EF4-FFF2-40B4-BE49-F238E27FC236}">
                      <a16:creationId xmlns="" xmlns:a16="http://schemas.microsoft.com/office/drawing/2014/main" id="{41F2BCBE-CC2D-441C-86AB-1675B3DAB9B0}"/>
                    </a:ext>
                  </a:extLst>
                </p:cNvPr>
                <p:cNvSpPr/>
                <p:nvPr/>
              </p:nvSpPr>
              <p:spPr bwMode="auto">
                <a:xfrm>
                  <a:off x="5754821" y="1767941"/>
                  <a:ext cx="10427" cy="34493"/>
                </a:xfrm>
                <a:custGeom>
                  <a:gdLst>
                    <a:gd name="T0" fmla="*/ 9 w 9"/>
                    <a:gd name="T1" fmla="*/ 5 h 29"/>
                    <a:gd name="T2" fmla="*/ 9 w 9"/>
                    <a:gd name="T3" fmla="*/ 25 h 29"/>
                    <a:gd name="T4" fmla="*/ 5 w 9"/>
                    <a:gd name="T5" fmla="*/ 29 h 29"/>
                    <a:gd name="T6" fmla="*/ 3 w 9"/>
                    <a:gd name="T7" fmla="*/ 29 h 29"/>
                    <a:gd name="T8" fmla="*/ 0 w 9"/>
                    <a:gd name="T9" fmla="*/ 25 h 29"/>
                    <a:gd name="T10" fmla="*/ 0 w 9"/>
                    <a:gd name="T11" fmla="*/ 5 h 29"/>
                    <a:gd name="T12" fmla="*/ 3 w 9"/>
                    <a:gd name="T13" fmla="*/ 0 h 29"/>
                    <a:gd name="T14" fmla="*/ 5 w 9"/>
                    <a:gd name="T15" fmla="*/ 0 h 29"/>
                    <a:gd name="T16" fmla="*/ 9 w 9"/>
                    <a:gd name="T17" fmla="*/ 5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28">
                      <a:moveTo>
                        <a:pt x="9" y="5"/>
                      </a:move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7"/>
                        <a:pt x="7" y="29"/>
                        <a:pt x="5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" y="29"/>
                        <a:pt x="0" y="27"/>
                        <a:pt x="0" y="2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64">
                  <a:extLst>
                    <a:ext uri="{FF2B5EF4-FFF2-40B4-BE49-F238E27FC236}">
                      <a16:creationId xmlns="" xmlns:a16="http://schemas.microsoft.com/office/drawing/2014/main" id="{B0A0B5C3-F100-429A-9A71-E9997D2BEB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21129" y="1766336"/>
                  <a:ext cx="24065" cy="36900"/>
                </a:xfrm>
                <a:custGeom>
                  <a:gdLst>
                    <a:gd name="T0" fmla="*/ 20 w 20"/>
                    <a:gd name="T1" fmla="*/ 10 h 31"/>
                    <a:gd name="T2" fmla="*/ 20 w 20"/>
                    <a:gd name="T3" fmla="*/ 22 h 31"/>
                    <a:gd name="T4" fmla="*/ 10 w 20"/>
                    <a:gd name="T5" fmla="*/ 31 h 31"/>
                    <a:gd name="T6" fmla="*/ 9 w 20"/>
                    <a:gd name="T7" fmla="*/ 31 h 31"/>
                    <a:gd name="T8" fmla="*/ 0 w 20"/>
                    <a:gd name="T9" fmla="*/ 22 h 31"/>
                    <a:gd name="T10" fmla="*/ 0 w 20"/>
                    <a:gd name="T11" fmla="*/ 10 h 31"/>
                    <a:gd name="T12" fmla="*/ 2 w 20"/>
                    <a:gd name="T13" fmla="*/ 4 h 31"/>
                    <a:gd name="T14" fmla="*/ 9 w 20"/>
                    <a:gd name="T15" fmla="*/ 0 h 31"/>
                    <a:gd name="T16" fmla="*/ 10 w 20"/>
                    <a:gd name="T17" fmla="*/ 0 h 31"/>
                    <a:gd name="T18" fmla="*/ 20 w 20"/>
                    <a:gd name="T19" fmla="*/ 10 h 31"/>
                    <a:gd name="T20" fmla="*/ 14 w 20"/>
                    <a:gd name="T21" fmla="*/ 19 h 31"/>
                    <a:gd name="T22" fmla="*/ 14 w 20"/>
                    <a:gd name="T23" fmla="*/ 12 h 31"/>
                    <a:gd name="T24" fmla="*/ 10 w 20"/>
                    <a:gd name="T25" fmla="*/ 7 h 31"/>
                    <a:gd name="T26" fmla="*/ 10 w 20"/>
                    <a:gd name="T27" fmla="*/ 7 h 31"/>
                    <a:gd name="T28" fmla="*/ 6 w 20"/>
                    <a:gd name="T29" fmla="*/ 12 h 31"/>
                    <a:gd name="T30" fmla="*/ 6 w 20"/>
                    <a:gd name="T31" fmla="*/ 19 h 31"/>
                    <a:gd name="T32" fmla="*/ 10 w 20"/>
                    <a:gd name="T33" fmla="*/ 24 h 31"/>
                    <a:gd name="T34" fmla="*/ 10 w 20"/>
                    <a:gd name="T35" fmla="*/ 24 h 31"/>
                    <a:gd name="T36" fmla="*/ 14 w 20"/>
                    <a:gd name="T37" fmla="*/ 19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31">
                      <a:moveTo>
                        <a:pt x="20" y="10"/>
                      </a:move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7"/>
                        <a:pt x="16" y="31"/>
                        <a:pt x="10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4" y="31"/>
                        <a:pt x="0" y="27"/>
                        <a:pt x="0" y="2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5"/>
                        <a:pt x="2" y="4"/>
                      </a:cubicBezTo>
                      <a:cubicBezTo>
                        <a:pt x="4" y="2"/>
                        <a:pt x="7" y="0"/>
                        <a:pt x="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0"/>
                        <a:pt x="20" y="5"/>
                        <a:pt x="20" y="10"/>
                      </a:cubicBezTo>
                      <a:close/>
                      <a:moveTo>
                        <a:pt x="14" y="19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0"/>
                        <a:pt x="12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7" y="7"/>
                        <a:pt x="6" y="10"/>
                        <a:pt x="6" y="12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22"/>
                        <a:pt x="7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2" y="24"/>
                        <a:pt x="14" y="22"/>
                        <a:pt x="14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="" xmlns:a16="http://schemas.microsoft.com/office/drawing/2014/main" id="{696ABB6B-0455-496C-B9CF-52F73C51A588}"/>
                    </a:ext>
                  </a:extLst>
                </p:cNvPr>
                <p:cNvSpPr/>
                <p:nvPr/>
              </p:nvSpPr>
              <p:spPr bwMode="auto">
                <a:xfrm>
                  <a:off x="5726745" y="1810456"/>
                  <a:ext cx="11231" cy="34493"/>
                </a:xfrm>
                <a:custGeom>
                  <a:gdLst>
                    <a:gd name="T0" fmla="*/ 9 w 9"/>
                    <a:gd name="T1" fmla="*/ 4 h 29"/>
                    <a:gd name="T2" fmla="*/ 9 w 9"/>
                    <a:gd name="T3" fmla="*/ 25 h 29"/>
                    <a:gd name="T4" fmla="*/ 6 w 9"/>
                    <a:gd name="T5" fmla="*/ 29 h 29"/>
                    <a:gd name="T6" fmla="*/ 4 w 9"/>
                    <a:gd name="T7" fmla="*/ 29 h 29"/>
                    <a:gd name="T8" fmla="*/ 1 w 9"/>
                    <a:gd name="T9" fmla="*/ 27 h 29"/>
                    <a:gd name="T10" fmla="*/ 0 w 9"/>
                    <a:gd name="T11" fmla="*/ 25 h 29"/>
                    <a:gd name="T12" fmla="*/ 0 w 9"/>
                    <a:gd name="T13" fmla="*/ 4 h 29"/>
                    <a:gd name="T14" fmla="*/ 4 w 9"/>
                    <a:gd name="T15" fmla="*/ 0 h 29"/>
                    <a:gd name="T16" fmla="*/ 5 w 9"/>
                    <a:gd name="T17" fmla="*/ 0 h 29"/>
                    <a:gd name="T18" fmla="*/ 6 w 9"/>
                    <a:gd name="T19" fmla="*/ 0 h 29"/>
                    <a:gd name="T20" fmla="*/ 9 w 9"/>
                    <a:gd name="T21" fmla="*/ 4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28">
                      <a:moveTo>
                        <a:pt x="9" y="4"/>
                      </a:move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7"/>
                        <a:pt x="8" y="29"/>
                        <a:pt x="6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29"/>
                        <a:pt x="2" y="28"/>
                        <a:pt x="1" y="27"/>
                      </a:cubicBezTo>
                      <a:cubicBezTo>
                        <a:pt x="1" y="27"/>
                        <a:pt x="0" y="26"/>
                        <a:pt x="0" y="2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9" y="2"/>
                        <a:pt x="9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66">
                  <a:extLst>
                    <a:ext uri="{FF2B5EF4-FFF2-40B4-BE49-F238E27FC236}">
                      <a16:creationId xmlns="" xmlns:a16="http://schemas.microsoft.com/office/drawing/2014/main" id="{31A462AE-5163-4D9C-8A72-22FB0126A28B}"/>
                    </a:ext>
                  </a:extLst>
                </p:cNvPr>
                <p:cNvSpPr/>
                <p:nvPr/>
              </p:nvSpPr>
              <p:spPr bwMode="auto">
                <a:xfrm>
                  <a:off x="5482886" y="2051106"/>
                  <a:ext cx="251077" cy="18449"/>
                </a:xfrm>
                <a:custGeom>
                  <a:gdLst>
                    <a:gd name="T0" fmla="*/ 211 w 211"/>
                    <a:gd name="T1" fmla="*/ 0 h 15"/>
                    <a:gd name="T2" fmla="*/ 211 w 211"/>
                    <a:gd name="T3" fmla="*/ 5 h 15"/>
                    <a:gd name="T4" fmla="*/ 191 w 211"/>
                    <a:gd name="T5" fmla="*/ 15 h 15"/>
                    <a:gd name="T6" fmla="*/ 151 w 211"/>
                    <a:gd name="T7" fmla="*/ 15 h 15"/>
                    <a:gd name="T8" fmla="*/ 60 w 211"/>
                    <a:gd name="T9" fmla="*/ 15 h 15"/>
                    <a:gd name="T10" fmla="*/ 20 w 211"/>
                    <a:gd name="T11" fmla="*/ 15 h 15"/>
                    <a:gd name="T12" fmla="*/ 0 w 211"/>
                    <a:gd name="T13" fmla="*/ 5 h 15"/>
                    <a:gd name="T14" fmla="*/ 0 w 211"/>
                    <a:gd name="T15" fmla="*/ 0 h 15"/>
                    <a:gd name="T16" fmla="*/ 211 w 211"/>
                    <a:gd name="T17" fmla="*/ 0 h 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1" h="15">
                      <a:moveTo>
                        <a:pt x="211" y="0"/>
                      </a:moveTo>
                      <a:cubicBezTo>
                        <a:pt x="211" y="5"/>
                        <a:pt x="211" y="5"/>
                        <a:pt x="211" y="5"/>
                      </a:cubicBezTo>
                      <a:cubicBezTo>
                        <a:pt x="211" y="5"/>
                        <a:pt x="209" y="15"/>
                        <a:pt x="191" y="15"/>
                      </a:cubicBezTo>
                      <a:cubicBezTo>
                        <a:pt x="172" y="15"/>
                        <a:pt x="151" y="15"/>
                        <a:pt x="151" y="15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60" y="15"/>
                        <a:pt x="38" y="15"/>
                        <a:pt x="20" y="15"/>
                      </a:cubicBezTo>
                      <a:cubicBezTo>
                        <a:pt x="2" y="15"/>
                        <a:pt x="0" y="5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67">
                  <a:extLst>
                    <a:ext uri="{FF2B5EF4-FFF2-40B4-BE49-F238E27FC236}">
                      <a16:creationId xmlns="" xmlns:a16="http://schemas.microsoft.com/office/drawing/2014/main" id="{36694FDB-E5B6-4ECE-B037-05452EAE4547}"/>
                    </a:ext>
                  </a:extLst>
                </p:cNvPr>
                <p:cNvSpPr/>
                <p:nvPr/>
              </p:nvSpPr>
              <p:spPr bwMode="auto">
                <a:xfrm>
                  <a:off x="5487700" y="2027843"/>
                  <a:ext cx="241452" cy="15241"/>
                </a:xfrm>
                <a:custGeom>
                  <a:gdLst>
                    <a:gd name="T0" fmla="*/ 301 w 301"/>
                    <a:gd name="T1" fmla="*/ 19 h 19"/>
                    <a:gd name="T2" fmla="*/ 0 w 301"/>
                    <a:gd name="T3" fmla="*/ 19 h 19"/>
                    <a:gd name="T4" fmla="*/ 59 w 301"/>
                    <a:gd name="T5" fmla="*/ 0 h 19"/>
                    <a:gd name="T6" fmla="*/ 150 w 301"/>
                    <a:gd name="T7" fmla="*/ 0 h 19"/>
                    <a:gd name="T8" fmla="*/ 242 w 301"/>
                    <a:gd name="T9" fmla="*/ 0 h 19"/>
                    <a:gd name="T10" fmla="*/ 301 w 301"/>
                    <a:gd name="T11" fmla="*/ 19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1" h="19">
                      <a:moveTo>
                        <a:pt x="301" y="19"/>
                      </a:moveTo>
                      <a:lnTo>
                        <a:pt x="0" y="19"/>
                      </a:lnTo>
                      <a:lnTo>
                        <a:pt x="59" y="0"/>
                      </a:lnTo>
                      <a:lnTo>
                        <a:pt x="150" y="0"/>
                      </a:lnTo>
                      <a:lnTo>
                        <a:pt x="242" y="0"/>
                      </a:lnTo>
                      <a:lnTo>
                        <a:pt x="30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68">
                  <a:extLst>
                    <a:ext uri="{FF2B5EF4-FFF2-40B4-BE49-F238E27FC236}">
                      <a16:creationId xmlns="" xmlns:a16="http://schemas.microsoft.com/office/drawing/2014/main" id="{73101A62-735C-414B-AA13-8A515C966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5027" y="1986932"/>
                  <a:ext cx="146796" cy="320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  <a:extLst/>
              </p:spPr>
              <p:txBody>
                <a:bodyPr vert="horz" wrap="square" lIns="33338" tIns="33338" rIns="33338" bIns="3333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2892">
                    <a:defRPr/>
                  </a:pPr>
                  <a:endParaRPr lang="en-US" sz="1125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DC8440C-E89F-489B-9942-0F52E505C2AE}"/>
              </a:ext>
            </a:extLst>
          </p:cNvPr>
          <p:cNvSpPr/>
          <p:nvPr/>
        </p:nvSpPr>
        <p:spPr>
          <a:xfrm>
            <a:off x="4899555" y="4762359"/>
            <a:ext cx="3562049" cy="507831"/>
          </a:xfrm>
          <a:prstGeom prst="rect">
            <a:avLst/>
          </a:prstGeom>
          <a:solidFill>
            <a:schemeClr val="accent5"/>
          </a:solidFill>
        </p:spPr>
        <p:txBody>
          <a:bodyPr wrap="square" anchor="t">
            <a:spAutoFit/>
          </a:bodyPr>
          <a:lstStyle/>
          <a:p>
            <a:pPr defTabSz="685800">
              <a:defRPr/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800+ </a:t>
            </a:r>
            <a:r>
              <a:rPr lang="en-US" sz="1200">
                <a:solidFill>
                  <a:srgbClr val="FFFFFF"/>
                </a:solidFill>
                <a:latin typeface="Calibri"/>
              </a:rPr>
              <a:t>patients managed through Remote Patient Monitoring and Care Management 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958D6783-48AC-4D37-A4FA-3964C909FDE1}"/>
              </a:ext>
            </a:extLst>
          </p:cNvPr>
          <p:cNvSpPr/>
          <p:nvPr/>
        </p:nvSpPr>
        <p:spPr>
          <a:xfrm>
            <a:off x="7125402" y="1934154"/>
            <a:ext cx="1626564" cy="288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63BC30C-A553-43DC-8CF9-A6A8CE216C1A}"/>
              </a:ext>
            </a:extLst>
          </p:cNvPr>
          <p:cNvSpPr txBox="1"/>
          <p:nvPr/>
        </p:nvSpPr>
        <p:spPr>
          <a:xfrm>
            <a:off x="6513068" y="5793001"/>
            <a:ext cx="252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Property of Ascension/Proprietary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6714961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10"/>
          <p:cNvGrpSpPr/>
          <p:nvPr/>
        </p:nvGrpSpPr>
        <p:grpSpPr>
          <a:xfrm>
            <a:off x="187780" y="2446253"/>
            <a:ext cx="8654140" cy="2434016"/>
            <a:chOff x="299785" y="2662956"/>
            <a:chExt cx="11538853" cy="3245355"/>
          </a:xfrm>
          <a:solidFill>
            <a:schemeClr val="bg2"/>
          </a:solidFill>
        </p:grpSpPr>
        <p:sp>
          <p:nvSpPr>
            <p:cNvPr id="4" name="Shape 38"/>
            <p:cNvSpPr/>
            <p:nvPr/>
          </p:nvSpPr>
          <p:spPr>
            <a:xfrm>
              <a:off x="299785" y="2662956"/>
              <a:ext cx="3676904" cy="3245355"/>
            </a:xfrm>
            <a:prstGeom prst="roundRect">
              <a:avLst>
                <a:gd name="adj" fmla="val 17247"/>
              </a:avLst>
            </a:prstGeom>
            <a:grpFill/>
            <a:ln w="12700">
              <a:solidFill>
                <a:prstClr val="black"/>
              </a:solidFill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indent="167399" algn="ctr" defTabSz="3429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650" u="sng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Poor Health Stats</a:t>
              </a:r>
            </a:p>
            <a:p>
              <a:pPr indent="167399" defTabSz="342900">
                <a:defRPr sz="1800">
                  <a:solidFill>
                    <a:srgbClr val="000000"/>
                  </a:solidFill>
                  <a:effectLst/>
                </a:defRPr>
              </a:pPr>
              <a:endParaRPr lang="en-US" sz="1500" u="sng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cs typeface="Rockwell"/>
              </a:endParaRPr>
            </a:p>
            <a:p>
              <a:pPr marL="257175" indent="-257175" defTabSz="342900">
                <a:buFont typeface="Arial" panose="020b0604020202020204" pitchFamily="34" charset="0"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Increase prevalence of chronic disease</a:t>
              </a:r>
            </a:p>
            <a:p>
              <a:pPr marL="257175" indent="-257175" defTabSz="342900">
                <a:buFont typeface="Arial" panose="020b0604020202020204" pitchFamily="34" charset="0"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Growing Mental Health Need (&gt;44 M adults have AMI)</a:t>
              </a:r>
            </a:p>
            <a:p>
              <a:pPr marL="257175" indent="-257175" defTabSz="342900">
                <a:buFont typeface="Arial" panose="020b0604020202020204" pitchFamily="34" charset="0"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Aging population</a:t>
              </a:r>
            </a:p>
          </p:txBody>
        </p:sp>
        <p:sp>
          <p:nvSpPr>
            <p:cNvPr id="5" name="Shape 39"/>
            <p:cNvSpPr/>
            <p:nvPr/>
          </p:nvSpPr>
          <p:spPr>
            <a:xfrm>
              <a:off x="4128358" y="2662956"/>
              <a:ext cx="3689320" cy="3245355"/>
            </a:xfrm>
            <a:prstGeom prst="roundRect">
              <a:avLst>
                <a:gd name="adj" fmla="val 19436"/>
              </a:avLst>
            </a:prstGeom>
            <a:grpFill/>
            <a:ln w="12700">
              <a:solidFill>
                <a:prstClr val="black"/>
              </a:solidFill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indent="120528" algn="ctr" defTabSz="3429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650" u="sng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Financial Pressure</a:t>
              </a:r>
            </a:p>
            <a:p>
              <a:pPr indent="120528" defTabSz="342900">
                <a:defRPr sz="1800">
                  <a:solidFill>
                    <a:srgbClr val="000000"/>
                  </a:solidFill>
                  <a:effectLst/>
                </a:defRPr>
              </a:pPr>
              <a:endParaRPr sz="1500" u="sng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cs typeface="Rockwell"/>
              </a:endParaRPr>
            </a:p>
            <a:p>
              <a:pPr marL="270374" indent="-151250" defTabSz="342900">
                <a:buSzPct val="75000"/>
                <a:buFontTx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Growing population on Medicaid/Medicare</a:t>
              </a:r>
            </a:p>
            <a:p>
              <a:pPr marL="270374" indent="-151250" defTabSz="342900">
                <a:buSzPct val="75000"/>
                <a:buFontTx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More complexity of disease</a:t>
              </a:r>
            </a:p>
            <a:p>
              <a:pPr marL="270374" indent="-151250" defTabSz="342900">
                <a:buSzPct val="75000"/>
                <a:buFontTx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Increased comorbidities and need for social services support</a:t>
              </a:r>
            </a:p>
          </p:txBody>
        </p:sp>
        <p:sp>
          <p:nvSpPr>
            <p:cNvPr id="6" name="Shape 40"/>
            <p:cNvSpPr/>
            <p:nvPr/>
          </p:nvSpPr>
          <p:spPr>
            <a:xfrm>
              <a:off x="7969347" y="2662956"/>
              <a:ext cx="3869291" cy="3245355"/>
            </a:xfrm>
            <a:prstGeom prst="roundRect">
              <a:avLst>
                <a:gd name="adj" fmla="val 15016"/>
              </a:avLst>
            </a:prstGeom>
            <a:grpFill/>
            <a:ln w="12700">
              <a:solidFill>
                <a:schemeClr val="tx1"/>
              </a:solidFill>
              <a:miter lim="4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indent="160704" algn="ctr" defTabSz="3429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650" u="sng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Workforce Shortage</a:t>
              </a:r>
            </a:p>
            <a:p>
              <a:pPr indent="160704" defTabSz="342900">
                <a:defRPr sz="1800">
                  <a:solidFill>
                    <a:srgbClr val="000000"/>
                  </a:solidFill>
                  <a:effectLst/>
                </a:defRPr>
              </a:pPr>
              <a:endParaRPr lang="en-US" sz="1200" u="sng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cs typeface="Rockwell"/>
              </a:endParaRPr>
            </a:p>
            <a:p>
              <a:pPr marL="257175" indent="-257175" defTabSz="342900">
                <a:buFont typeface="Arial" panose="020b0604020202020204" pitchFamily="34" charset="0"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Physician &amp; NP shortage</a:t>
              </a:r>
            </a:p>
            <a:p>
              <a:pPr marL="257175" indent="-257175" defTabSz="342900">
                <a:buFont typeface="Arial" panose="020b0604020202020204" pitchFamily="34" charset="0"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Mental Health provider shortage</a:t>
              </a:r>
            </a:p>
            <a:p>
              <a:pPr marL="257175" indent="-257175" defTabSz="342900">
                <a:buFont typeface="Arial" panose="020b0604020202020204" pitchFamily="34" charset="0"/>
                <a:buChar char="•"/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cs typeface="Rockwell"/>
                </a:rPr>
                <a:t>Malalignment of Providers to Population</a:t>
              </a:r>
            </a:p>
            <a:p>
              <a:pPr indent="160704" defTabSz="342900">
                <a:defRPr sz="1800">
                  <a:solidFill>
                    <a:srgbClr val="000000"/>
                  </a:solidFill>
                  <a:effectLst/>
                </a:defRPr>
              </a:pPr>
              <a:endParaRPr lang="en-US"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cs typeface="Rockwell"/>
              </a:endParaRPr>
            </a:p>
            <a:p>
              <a:pPr indent="160704" defTabSz="342900">
                <a:defRPr sz="1800">
                  <a:solidFill>
                    <a:srgbClr val="000000"/>
                  </a:solidFill>
                  <a:effectLst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cs typeface="Rockwel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National/State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Why is Telehealth important?</a:t>
            </a:r>
          </a:p>
        </p:txBody>
      </p:sp>
    </p:spTree>
    <p:extLst>
      <p:ext uri="{BB962C8B-B14F-4D97-AF65-F5344CB8AC3E}">
        <p14:creationId xmlns:p14="http://schemas.microsoft.com/office/powerpoint/2010/main" val="320915830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7044" name="Picture 4">
            <a:extLst>
              <a:ext uri="{FF2B5EF4-FFF2-40B4-BE49-F238E27FC236}">
                <a16:creationId xmlns="" xmlns:a16="http://schemas.microsoft.com/office/drawing/2014/main" id="{6B77F1F8-5F2F-4B39-B03A-9FAF60E1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227" y="1437100"/>
            <a:ext cx="9172227" cy="3328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701AD2-28A0-4EEB-840A-DBCDAA317917}"/>
              </a:ext>
            </a:extLst>
          </p:cNvPr>
          <p:cNvSpPr txBox="1"/>
          <p:nvPr/>
        </p:nvSpPr>
        <p:spPr>
          <a:xfrm>
            <a:off x="178262" y="234376"/>
            <a:ext cx="875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Future of Integrated Healthcare Delivery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F9127BE-E3CD-40E6-B3A3-C472987B04DE}"/>
              </a:ext>
            </a:extLst>
          </p:cNvPr>
          <p:cNvSpPr/>
          <p:nvPr/>
        </p:nvSpPr>
        <p:spPr>
          <a:xfrm>
            <a:off x="2356297" y="986424"/>
            <a:ext cx="6787703" cy="130455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305" rtlCol="0" anchor="ctr"/>
          <a:lstStyle/>
          <a:p>
            <a:pPr defTabSz="385753">
              <a:lnSpc>
                <a:spcPct val="90000"/>
              </a:lnSpc>
              <a:spcBef>
                <a:spcPts val="563"/>
              </a:spcBef>
              <a:defRPr/>
            </a:pPr>
            <a:r>
              <a:rPr lang="en-US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Support services for Ascension focused on enhancing quality, service and experience through coordination and integration of access and navigation services, care management, clinical surveillance and virtual care services</a:t>
            </a:r>
            <a:endParaRPr lang="en-US" b="1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object 23">
            <a:extLst>
              <a:ext uri="{FF2B5EF4-FFF2-40B4-BE49-F238E27FC236}">
                <a16:creationId xmlns="" xmlns:a16="http://schemas.microsoft.com/office/drawing/2014/main" id="{273BFCC9-52C8-48A4-96A0-F4C150A43968}"/>
              </a:ext>
            </a:extLst>
          </p:cNvPr>
          <p:cNvSpPr/>
          <p:nvPr/>
        </p:nvSpPr>
        <p:spPr>
          <a:xfrm>
            <a:off x="88201" y="1500558"/>
            <a:ext cx="2178035" cy="2483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1152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Shape 1384">
            <a:extLst>
              <a:ext uri="{FF2B5EF4-FFF2-40B4-BE49-F238E27FC236}">
                <a16:creationId xmlns="" xmlns:a16="http://schemas.microsoft.com/office/drawing/2014/main" id="{18F289D6-BCC0-4B4D-A269-6ADF17F72C32}"/>
              </a:ext>
            </a:extLst>
          </p:cNvPr>
          <p:cNvGrpSpPr/>
          <p:nvPr/>
        </p:nvGrpSpPr>
        <p:grpSpPr>
          <a:xfrm>
            <a:off x="3198572" y="2028447"/>
            <a:ext cx="5333271" cy="3462737"/>
            <a:chOff x="5157992" y="1665628"/>
            <a:chExt cx="2936367" cy="1906004"/>
          </a:xfrm>
          <a:solidFill>
            <a:srgbClr val="FFFFFF">
              <a:lumMod val="85000"/>
            </a:srgbClr>
          </a:solidFill>
        </p:grpSpPr>
        <p:sp>
          <p:nvSpPr>
            <p:cNvPr id="7" name="Shape 1385">
              <a:extLst>
                <a:ext uri="{FF2B5EF4-FFF2-40B4-BE49-F238E27FC236}">
                  <a16:creationId xmlns="" xmlns:a16="http://schemas.microsoft.com/office/drawing/2014/main" id="{A93B3C10-2368-4A9D-B1A1-3D485961742B}"/>
                </a:ext>
              </a:extLst>
            </p:cNvPr>
            <p:cNvSpPr/>
            <p:nvPr/>
          </p:nvSpPr>
          <p:spPr>
            <a:xfrm>
              <a:off x="5379187" y="1665628"/>
              <a:ext cx="365958" cy="271518"/>
            </a:xfrm>
            <a:custGeom>
              <a:rect l="0" t="0" r="0" b="0"/>
              <a:pathLst>
                <a:path w="119999" h="119999" extrusionOk="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" name="Shape 1386">
              <a:extLst>
                <a:ext uri="{FF2B5EF4-FFF2-40B4-BE49-F238E27FC236}">
                  <a16:creationId xmlns="" xmlns:a16="http://schemas.microsoft.com/office/drawing/2014/main" id="{C2FD454E-548C-47A9-87B1-61F8719A3BBF}"/>
                </a:ext>
              </a:extLst>
            </p:cNvPr>
            <p:cNvSpPr/>
            <p:nvPr/>
          </p:nvSpPr>
          <p:spPr>
            <a:xfrm>
              <a:off x="5925594" y="2621841"/>
              <a:ext cx="384509" cy="394627"/>
            </a:xfrm>
            <a:custGeom>
              <a:rect l="0" t="0" r="0" b="0"/>
              <a:pathLst>
                <a:path w="119999" h="119999" extrusionOk="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" name="Shape 1387">
              <a:extLst>
                <a:ext uri="{FF2B5EF4-FFF2-40B4-BE49-F238E27FC236}">
                  <a16:creationId xmlns="" xmlns:a16="http://schemas.microsoft.com/office/drawing/2014/main" id="{51A38188-D48E-4C75-B51B-9DC90673354F}"/>
                </a:ext>
              </a:extLst>
            </p:cNvPr>
            <p:cNvSpPr/>
            <p:nvPr/>
          </p:nvSpPr>
          <p:spPr>
            <a:xfrm>
              <a:off x="6068941" y="2696044"/>
              <a:ext cx="762272" cy="752153"/>
            </a:xfrm>
            <a:custGeom>
              <a:rect l="0" t="0" r="0" b="0"/>
              <a:pathLst>
                <a:path w="119999" h="119999" extrusionOk="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" name="Shape 1388">
              <a:extLst>
                <a:ext uri="{FF2B5EF4-FFF2-40B4-BE49-F238E27FC236}">
                  <a16:creationId xmlns="" xmlns:a16="http://schemas.microsoft.com/office/drawing/2014/main" id="{A4101EC8-C99D-4101-9AFA-1A6E44DA03AC}"/>
                </a:ext>
              </a:extLst>
            </p:cNvPr>
            <p:cNvSpPr/>
            <p:nvPr/>
          </p:nvSpPr>
          <p:spPr>
            <a:xfrm>
              <a:off x="5613601" y="2574619"/>
              <a:ext cx="369329" cy="435102"/>
            </a:xfrm>
            <a:custGeom>
              <a:rect l="0" t="0" r="0" b="0"/>
              <a:pathLst>
                <a:path w="119999" h="119999" extrusionOk="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" name="Shape 1389">
              <a:extLst>
                <a:ext uri="{FF2B5EF4-FFF2-40B4-BE49-F238E27FC236}">
                  <a16:creationId xmlns="" xmlns:a16="http://schemas.microsoft.com/office/drawing/2014/main" id="{1DEABECF-7046-4A8A-829B-FB3F1AD829A0}"/>
                </a:ext>
              </a:extLst>
            </p:cNvPr>
            <p:cNvSpPr/>
            <p:nvPr/>
          </p:nvSpPr>
          <p:spPr>
            <a:xfrm>
              <a:off x="5239212" y="2105790"/>
              <a:ext cx="433414" cy="750466"/>
            </a:xfrm>
            <a:custGeom>
              <a:rect l="0" t="0" r="0" b="0"/>
              <a:pathLst>
                <a:path w="119999" h="119999" extrusionOk="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2" name="Shape 1390">
              <a:extLst>
                <a:ext uri="{FF2B5EF4-FFF2-40B4-BE49-F238E27FC236}">
                  <a16:creationId xmlns="" xmlns:a16="http://schemas.microsoft.com/office/drawing/2014/main" id="{B280A110-29FC-439D-8E4E-E8168D0E4C30}"/>
                </a:ext>
              </a:extLst>
            </p:cNvPr>
            <p:cNvSpPr/>
            <p:nvPr/>
          </p:nvSpPr>
          <p:spPr>
            <a:xfrm>
              <a:off x="6303357" y="2660630"/>
              <a:ext cx="473890" cy="254653"/>
            </a:xfrm>
            <a:custGeom>
              <a:rect l="0" t="0" r="0" b="0"/>
              <a:pathLst>
                <a:path w="119999" h="119999" extrusionOk="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3" name="Shape 1391">
              <a:extLst>
                <a:ext uri="{FF2B5EF4-FFF2-40B4-BE49-F238E27FC236}">
                  <a16:creationId xmlns="" xmlns:a16="http://schemas.microsoft.com/office/drawing/2014/main" id="{1CC80B6C-1422-4622-B88D-94169BDB9437}"/>
                </a:ext>
              </a:extLst>
            </p:cNvPr>
            <p:cNvSpPr/>
            <p:nvPr/>
          </p:nvSpPr>
          <p:spPr>
            <a:xfrm>
              <a:off x="6364069" y="2454883"/>
              <a:ext cx="401372" cy="222611"/>
            </a:xfrm>
            <a:custGeom>
              <a:rect l="0" t="0" r="0" b="0"/>
              <a:pathLst>
                <a:path w="119999" h="119999" extrusionOk="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4" name="Shape 1392">
              <a:extLst>
                <a:ext uri="{FF2B5EF4-FFF2-40B4-BE49-F238E27FC236}">
                  <a16:creationId xmlns="" xmlns:a16="http://schemas.microsoft.com/office/drawing/2014/main" id="{E5095591-5378-4A39-9BB9-89AC522F4F6D}"/>
                </a:ext>
              </a:extLst>
            </p:cNvPr>
            <p:cNvSpPr/>
            <p:nvPr/>
          </p:nvSpPr>
          <p:spPr>
            <a:xfrm>
              <a:off x="6279748" y="2242391"/>
              <a:ext cx="446906" cy="225983"/>
            </a:xfrm>
            <a:custGeom>
              <a:rect l="0" t="0" r="0" b="0"/>
              <a:pathLst>
                <a:path w="119999" h="119999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5" name="Shape 1393">
              <a:extLst>
                <a:ext uri="{FF2B5EF4-FFF2-40B4-BE49-F238E27FC236}">
                  <a16:creationId xmlns="" xmlns:a16="http://schemas.microsoft.com/office/drawing/2014/main" id="{276937D5-2328-459E-88DB-10E7AC8B7091}"/>
                </a:ext>
              </a:extLst>
            </p:cNvPr>
            <p:cNvSpPr/>
            <p:nvPr/>
          </p:nvSpPr>
          <p:spPr>
            <a:xfrm>
              <a:off x="6293239" y="2040018"/>
              <a:ext cx="384509" cy="256339"/>
            </a:xfrm>
            <a:custGeom>
              <a:rect l="0" t="0" r="0" b="0"/>
              <a:pathLst>
                <a:path w="119999" h="119999" extrusionOk="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6" name="Shape 1394">
              <a:extLst>
                <a:ext uri="{FF2B5EF4-FFF2-40B4-BE49-F238E27FC236}">
                  <a16:creationId xmlns="" xmlns:a16="http://schemas.microsoft.com/office/drawing/2014/main" id="{E35FAE4D-DC65-45C6-ADAA-2B28209E4529}"/>
                </a:ext>
              </a:extLst>
            </p:cNvPr>
            <p:cNvSpPr/>
            <p:nvPr/>
          </p:nvSpPr>
          <p:spPr>
            <a:xfrm>
              <a:off x="5922221" y="2058568"/>
              <a:ext cx="386195" cy="318738"/>
            </a:xfrm>
            <a:custGeom>
              <a:rect l="0" t="0" r="0" b="0"/>
              <a:pathLst>
                <a:path w="119999" h="119999" extrusionOk="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7" name="Shape 1395">
              <a:extLst>
                <a:ext uri="{FF2B5EF4-FFF2-40B4-BE49-F238E27FC236}">
                  <a16:creationId xmlns="" xmlns:a16="http://schemas.microsoft.com/office/drawing/2014/main" id="{4DACF415-22D0-4090-A0D6-A1F27F44928E}"/>
                </a:ext>
              </a:extLst>
            </p:cNvPr>
            <p:cNvSpPr/>
            <p:nvPr/>
          </p:nvSpPr>
          <p:spPr>
            <a:xfrm>
              <a:off x="6313476" y="1829213"/>
              <a:ext cx="359212" cy="231044"/>
            </a:xfrm>
            <a:custGeom>
              <a:rect l="0" t="0" r="0" b="0"/>
              <a:pathLst>
                <a:path w="119999" h="119999" extrusionOk="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8" name="Shape 1396">
              <a:extLst>
                <a:ext uri="{FF2B5EF4-FFF2-40B4-BE49-F238E27FC236}">
                  <a16:creationId xmlns="" xmlns:a16="http://schemas.microsoft.com/office/drawing/2014/main" id="{3D0CAD28-71EB-43F5-8B90-379AB57162B6}"/>
                </a:ext>
              </a:extLst>
            </p:cNvPr>
            <p:cNvSpPr/>
            <p:nvPr/>
          </p:nvSpPr>
          <p:spPr>
            <a:xfrm>
              <a:off x="5982933" y="2348638"/>
              <a:ext cx="401372" cy="315364"/>
            </a:xfrm>
            <a:custGeom>
              <a:rect l="0" t="0" r="0" b="0"/>
              <a:pathLst>
                <a:path w="119999" h="119999" extrusionOk="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9" name="Shape 1397">
              <a:extLst>
                <a:ext uri="{FF2B5EF4-FFF2-40B4-BE49-F238E27FC236}">
                  <a16:creationId xmlns="" xmlns:a16="http://schemas.microsoft.com/office/drawing/2014/main" id="{B2FA1F96-5901-4DA0-B707-3FC6336967A8}"/>
                </a:ext>
              </a:extLst>
            </p:cNvPr>
            <p:cNvSpPr/>
            <p:nvPr/>
          </p:nvSpPr>
          <p:spPr>
            <a:xfrm>
              <a:off x="5716476" y="2235646"/>
              <a:ext cx="308618" cy="386195"/>
            </a:xfrm>
            <a:custGeom>
              <a:rect l="0" t="0" r="0" b="0"/>
              <a:pathLst>
                <a:path w="119999" h="119999" extrusionOk="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0" name="Shape 1398">
              <a:extLst>
                <a:ext uri="{FF2B5EF4-FFF2-40B4-BE49-F238E27FC236}">
                  <a16:creationId xmlns="" xmlns:a16="http://schemas.microsoft.com/office/drawing/2014/main" id="{95FB09C4-3158-4C64-A13D-C4437C971647}"/>
                </a:ext>
              </a:extLst>
            </p:cNvPr>
            <p:cNvSpPr/>
            <p:nvPr/>
          </p:nvSpPr>
          <p:spPr>
            <a:xfrm>
              <a:off x="5428094" y="2164816"/>
              <a:ext cx="354152" cy="536287"/>
            </a:xfrm>
            <a:custGeom>
              <a:rect l="0" t="0" r="0" b="0"/>
              <a:pathLst>
                <a:path w="119999" h="119999" extrusionOk="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1399">
              <a:extLst>
                <a:ext uri="{FF2B5EF4-FFF2-40B4-BE49-F238E27FC236}">
                  <a16:creationId xmlns="" xmlns:a16="http://schemas.microsoft.com/office/drawing/2014/main" id="{1AE81CB8-77EC-4C83-BE57-477F7F454AFD}"/>
                </a:ext>
              </a:extLst>
            </p:cNvPr>
            <p:cNvSpPr/>
            <p:nvPr/>
          </p:nvSpPr>
          <p:spPr>
            <a:xfrm>
              <a:off x="5278001" y="1830900"/>
              <a:ext cx="440161" cy="372704"/>
            </a:xfrm>
            <a:custGeom>
              <a:rect l="0" t="0" r="0" b="0"/>
              <a:pathLst>
                <a:path w="119999" h="119999" extrusionOk="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1400">
              <a:extLst>
                <a:ext uri="{FF2B5EF4-FFF2-40B4-BE49-F238E27FC236}">
                  <a16:creationId xmlns="" xmlns:a16="http://schemas.microsoft.com/office/drawing/2014/main" id="{A83A1621-3656-4D15-B397-A6196F8007D0}"/>
                </a:ext>
              </a:extLst>
            </p:cNvPr>
            <p:cNvSpPr/>
            <p:nvPr/>
          </p:nvSpPr>
          <p:spPr>
            <a:xfrm>
              <a:off x="5637212" y="1731400"/>
              <a:ext cx="325483" cy="532915"/>
            </a:xfrm>
            <a:custGeom>
              <a:rect l="0" t="0" r="0" b="0"/>
              <a:pathLst>
                <a:path w="119999" h="119999" extrusionOk="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" name="Shape 1401">
              <a:extLst>
                <a:ext uri="{FF2B5EF4-FFF2-40B4-BE49-F238E27FC236}">
                  <a16:creationId xmlns="" xmlns:a16="http://schemas.microsoft.com/office/drawing/2014/main" id="{4EF5EF5B-86A9-422D-B5B8-8EDE699207E9}"/>
                </a:ext>
              </a:extLst>
            </p:cNvPr>
            <p:cNvSpPr/>
            <p:nvPr/>
          </p:nvSpPr>
          <p:spPr>
            <a:xfrm>
              <a:off x="5775501" y="1743205"/>
              <a:ext cx="558211" cy="360899"/>
            </a:xfrm>
            <a:custGeom>
              <a:rect l="0" t="0" r="0" b="0"/>
              <a:pathLst>
                <a:path w="119999" h="119999" extrusionOk="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1402">
              <a:extLst>
                <a:ext uri="{FF2B5EF4-FFF2-40B4-BE49-F238E27FC236}">
                  <a16:creationId xmlns="" xmlns:a16="http://schemas.microsoft.com/office/drawing/2014/main" id="{9274DA98-011F-4750-8F76-51A650750BF4}"/>
                </a:ext>
              </a:extLst>
            </p:cNvPr>
            <p:cNvSpPr/>
            <p:nvPr/>
          </p:nvSpPr>
          <p:spPr>
            <a:xfrm>
              <a:off x="7897045" y="1787052"/>
              <a:ext cx="197314" cy="315364"/>
            </a:xfrm>
            <a:custGeom>
              <a:rect l="0" t="0" r="0" b="0"/>
              <a:pathLst>
                <a:path w="119999" h="119999" extrusionOk="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1403">
              <a:extLst>
                <a:ext uri="{FF2B5EF4-FFF2-40B4-BE49-F238E27FC236}">
                  <a16:creationId xmlns="" xmlns:a16="http://schemas.microsoft.com/office/drawing/2014/main" id="{BE374D70-5067-4F19-868F-FA886ECC5422}"/>
                </a:ext>
              </a:extLst>
            </p:cNvPr>
            <p:cNvSpPr/>
            <p:nvPr/>
          </p:nvSpPr>
          <p:spPr>
            <a:xfrm>
              <a:off x="7517596" y="2002917"/>
              <a:ext cx="408118" cy="300186"/>
            </a:xfrm>
            <a:custGeom>
              <a:rect l="0" t="0" r="0" b="0"/>
              <a:pathLst>
                <a:path w="119999" h="119999" extrusionOk="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1404">
              <a:extLst>
                <a:ext uri="{FF2B5EF4-FFF2-40B4-BE49-F238E27FC236}">
                  <a16:creationId xmlns="" xmlns:a16="http://schemas.microsoft.com/office/drawing/2014/main" id="{7F185A4F-5B80-4C90-846D-5B79B72843BA}"/>
                </a:ext>
              </a:extLst>
            </p:cNvPr>
            <p:cNvSpPr/>
            <p:nvPr/>
          </p:nvSpPr>
          <p:spPr>
            <a:xfrm>
              <a:off x="7792485" y="1982680"/>
              <a:ext cx="94441" cy="170331"/>
            </a:xfrm>
            <a:custGeom>
              <a:rect l="0" t="0" r="0" b="0"/>
              <a:pathLst>
                <a:path w="119999" h="119999" extrusionOk="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1405">
              <a:extLst>
                <a:ext uri="{FF2B5EF4-FFF2-40B4-BE49-F238E27FC236}">
                  <a16:creationId xmlns="" xmlns:a16="http://schemas.microsoft.com/office/drawing/2014/main" id="{FB48B18B-5A8B-421C-AD1C-12623F1893E6}"/>
                </a:ext>
              </a:extLst>
            </p:cNvPr>
            <p:cNvSpPr/>
            <p:nvPr/>
          </p:nvSpPr>
          <p:spPr>
            <a:xfrm>
              <a:off x="7866689" y="1960756"/>
              <a:ext cx="84322" cy="187194"/>
            </a:xfrm>
            <a:custGeom>
              <a:rect l="0" t="0" r="0" b="0"/>
              <a:pathLst>
                <a:path w="119999" h="119999" extrusionOk="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1406">
              <a:extLst>
                <a:ext uri="{FF2B5EF4-FFF2-40B4-BE49-F238E27FC236}">
                  <a16:creationId xmlns="" xmlns:a16="http://schemas.microsoft.com/office/drawing/2014/main" id="{C81DC464-3A11-4006-B8A9-D54B882B3592}"/>
                </a:ext>
              </a:extLst>
            </p:cNvPr>
            <p:cNvSpPr/>
            <p:nvPr/>
          </p:nvSpPr>
          <p:spPr>
            <a:xfrm>
              <a:off x="7834647" y="2188425"/>
              <a:ext cx="94441" cy="86008"/>
            </a:xfrm>
            <a:custGeom>
              <a:rect l="0" t="0" r="0" b="0"/>
              <a:pathLst>
                <a:path w="119999" h="119999" extrusionOk="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1407">
              <a:extLst>
                <a:ext uri="{FF2B5EF4-FFF2-40B4-BE49-F238E27FC236}">
                  <a16:creationId xmlns="" xmlns:a16="http://schemas.microsoft.com/office/drawing/2014/main" id="{5571043E-CF7E-4BC1-9AFB-2CE7256D3D4A}"/>
                </a:ext>
              </a:extLst>
            </p:cNvPr>
            <p:cNvSpPr/>
            <p:nvPr/>
          </p:nvSpPr>
          <p:spPr>
            <a:xfrm>
              <a:off x="7918970" y="2179992"/>
              <a:ext cx="40475" cy="52279"/>
            </a:xfrm>
            <a:custGeom>
              <a:rect l="0" t="0" r="0" b="0"/>
              <a:pathLst>
                <a:path w="119999" h="119999" extrusionOk="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1408">
              <a:extLst>
                <a:ext uri="{FF2B5EF4-FFF2-40B4-BE49-F238E27FC236}">
                  <a16:creationId xmlns="" xmlns:a16="http://schemas.microsoft.com/office/drawing/2014/main" id="{53B0B1BA-AA6D-4ADA-8297-557EF497BA66}"/>
                </a:ext>
              </a:extLst>
            </p:cNvPr>
            <p:cNvSpPr/>
            <p:nvPr/>
          </p:nvSpPr>
          <p:spPr>
            <a:xfrm>
              <a:off x="7834647" y="2119281"/>
              <a:ext cx="183821" cy="92755"/>
            </a:xfrm>
            <a:custGeom>
              <a:rect l="0" t="0" r="0" b="0"/>
              <a:pathLst>
                <a:path w="119999" h="119999" extrusionOk="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1409">
              <a:extLst>
                <a:ext uri="{FF2B5EF4-FFF2-40B4-BE49-F238E27FC236}">
                  <a16:creationId xmlns="" xmlns:a16="http://schemas.microsoft.com/office/drawing/2014/main" id="{B23F3D20-E203-47D5-8AFC-386BE91DF164}"/>
                </a:ext>
              </a:extLst>
            </p:cNvPr>
            <p:cNvSpPr/>
            <p:nvPr/>
          </p:nvSpPr>
          <p:spPr>
            <a:xfrm>
              <a:off x="7976309" y="2205290"/>
              <a:ext cx="16863" cy="11806"/>
            </a:xfrm>
            <a:custGeom>
              <a:rect l="0" t="0" r="0" b="0"/>
              <a:pathLst>
                <a:path w="119999" h="119999" extrusionOk="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1410">
              <a:extLst>
                <a:ext uri="{FF2B5EF4-FFF2-40B4-BE49-F238E27FC236}">
                  <a16:creationId xmlns="" xmlns:a16="http://schemas.microsoft.com/office/drawing/2014/main" id="{D1AE2648-775E-4D71-893A-3DF1C9C328C8}"/>
                </a:ext>
              </a:extLst>
            </p:cNvPr>
            <p:cNvSpPr/>
            <p:nvPr/>
          </p:nvSpPr>
          <p:spPr>
            <a:xfrm>
              <a:off x="7763817" y="2269375"/>
              <a:ext cx="70829" cy="158525"/>
            </a:xfrm>
            <a:custGeom>
              <a:rect l="0" t="0" r="0" b="0"/>
              <a:pathLst>
                <a:path w="119999" h="119999" extrusionOk="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1411">
              <a:extLst>
                <a:ext uri="{FF2B5EF4-FFF2-40B4-BE49-F238E27FC236}">
                  <a16:creationId xmlns="" xmlns:a16="http://schemas.microsoft.com/office/drawing/2014/main" id="{1C3C00F1-CE5E-44C0-A0D8-AA73F3421A0F}"/>
                </a:ext>
              </a:extLst>
            </p:cNvPr>
            <p:cNvSpPr/>
            <p:nvPr/>
          </p:nvSpPr>
          <p:spPr>
            <a:xfrm>
              <a:off x="7750325" y="2378993"/>
              <a:ext cx="55651" cy="91067"/>
            </a:xfrm>
            <a:custGeom>
              <a:rect l="0" t="0" r="0" b="0"/>
              <a:pathLst>
                <a:path w="119999" h="119999" extrusionOk="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1412">
              <a:extLst>
                <a:ext uri="{FF2B5EF4-FFF2-40B4-BE49-F238E27FC236}">
                  <a16:creationId xmlns="" xmlns:a16="http://schemas.microsoft.com/office/drawing/2014/main" id="{A1BBDB3E-7D67-45C8-9EDA-BFE8FE276CFE}"/>
                </a:ext>
              </a:extLst>
            </p:cNvPr>
            <p:cNvSpPr/>
            <p:nvPr/>
          </p:nvSpPr>
          <p:spPr>
            <a:xfrm>
              <a:off x="7480495" y="2227213"/>
              <a:ext cx="317051" cy="205745"/>
            </a:xfrm>
            <a:custGeom>
              <a:rect l="0" t="0" r="0" b="0"/>
              <a:pathLst>
                <a:path w="119999" h="119999" extrusionOk="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1413">
              <a:extLst>
                <a:ext uri="{FF2B5EF4-FFF2-40B4-BE49-F238E27FC236}">
                  <a16:creationId xmlns="" xmlns:a16="http://schemas.microsoft.com/office/drawing/2014/main" id="{5CD9CADC-7C2D-4F24-9C23-6FDD4C940A9C}"/>
                </a:ext>
              </a:extLst>
            </p:cNvPr>
            <p:cNvSpPr/>
            <p:nvPr/>
          </p:nvSpPr>
          <p:spPr>
            <a:xfrm>
              <a:off x="7183681" y="3051884"/>
              <a:ext cx="490753" cy="384509"/>
            </a:xfrm>
            <a:custGeom>
              <a:rect l="0" t="0" r="0" b="0"/>
              <a:pathLst>
                <a:path w="119999" h="119999" extrusionOk="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1414">
              <a:extLst>
                <a:ext uri="{FF2B5EF4-FFF2-40B4-BE49-F238E27FC236}">
                  <a16:creationId xmlns="" xmlns:a16="http://schemas.microsoft.com/office/drawing/2014/main" id="{30228ECC-9E39-407E-ADF7-27F31BD897C3}"/>
                </a:ext>
              </a:extLst>
            </p:cNvPr>
            <p:cNvSpPr/>
            <p:nvPr/>
          </p:nvSpPr>
          <p:spPr>
            <a:xfrm>
              <a:off x="6802545" y="2950697"/>
              <a:ext cx="306933" cy="271518"/>
            </a:xfrm>
            <a:custGeom>
              <a:rect l="0" t="0" r="0" b="0"/>
              <a:pathLst>
                <a:path w="119999" h="119999" extrusionOk="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1415">
              <a:extLst>
                <a:ext uri="{FF2B5EF4-FFF2-40B4-BE49-F238E27FC236}">
                  <a16:creationId xmlns="" xmlns:a16="http://schemas.microsoft.com/office/drawing/2014/main" id="{29C7E992-0EDF-4873-B49A-7B53743B2BF7}"/>
                </a:ext>
              </a:extLst>
            </p:cNvPr>
            <p:cNvSpPr/>
            <p:nvPr/>
          </p:nvSpPr>
          <p:spPr>
            <a:xfrm>
              <a:off x="6765442" y="2707850"/>
              <a:ext cx="274889" cy="247907"/>
            </a:xfrm>
            <a:custGeom>
              <a:rect l="0" t="0" r="0" b="0"/>
              <a:pathLst>
                <a:path w="119999" h="119999" extrusionOk="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1416">
              <a:extLst>
                <a:ext uri="{FF2B5EF4-FFF2-40B4-BE49-F238E27FC236}">
                  <a16:creationId xmlns="" xmlns:a16="http://schemas.microsoft.com/office/drawing/2014/main" id="{A3BFEBD4-E958-4D59-926A-2DF9D799456C}"/>
                </a:ext>
              </a:extLst>
            </p:cNvPr>
            <p:cNvSpPr/>
            <p:nvPr/>
          </p:nvSpPr>
          <p:spPr>
            <a:xfrm>
              <a:off x="7011664" y="2657257"/>
              <a:ext cx="465457" cy="151778"/>
            </a:xfrm>
            <a:custGeom>
              <a:rect l="0" t="0" r="0" b="0"/>
              <a:pathLst>
                <a:path w="119999" h="119999" extrusionOk="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1417">
              <a:extLst>
                <a:ext uri="{FF2B5EF4-FFF2-40B4-BE49-F238E27FC236}">
                  <a16:creationId xmlns="" xmlns:a16="http://schemas.microsoft.com/office/drawing/2014/main" id="{D4291C1B-45F0-4A6F-86E4-ED1DC770C84A}"/>
                </a:ext>
              </a:extLst>
            </p:cNvPr>
            <p:cNvSpPr/>
            <p:nvPr/>
          </p:nvSpPr>
          <p:spPr>
            <a:xfrm>
              <a:off x="7342207" y="2606663"/>
              <a:ext cx="465457" cy="205745"/>
            </a:xfrm>
            <a:custGeom>
              <a:rect l="0" t="0" r="0" b="0"/>
              <a:pathLst>
                <a:path w="119999" h="119999" extrusionOk="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1418">
              <a:extLst>
                <a:ext uri="{FF2B5EF4-FFF2-40B4-BE49-F238E27FC236}">
                  <a16:creationId xmlns="" xmlns:a16="http://schemas.microsoft.com/office/drawing/2014/main" id="{480247E4-A686-460E-BFDB-13A9892B5BB3}"/>
                </a:ext>
              </a:extLst>
            </p:cNvPr>
            <p:cNvSpPr/>
            <p:nvPr/>
          </p:nvSpPr>
          <p:spPr>
            <a:xfrm>
              <a:off x="7274749" y="2775308"/>
              <a:ext cx="286694" cy="308619"/>
            </a:xfrm>
            <a:custGeom>
              <a:rect l="0" t="0" r="0" b="0"/>
              <a:pathLst>
                <a:path w="119999" h="119999" extrusionOk="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9F9EA2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1419">
              <a:extLst>
                <a:ext uri="{FF2B5EF4-FFF2-40B4-BE49-F238E27FC236}">
                  <a16:creationId xmlns="" xmlns:a16="http://schemas.microsoft.com/office/drawing/2014/main" id="{FB506970-9FA9-4055-8404-038F4AF5CC53}"/>
                </a:ext>
              </a:extLst>
            </p:cNvPr>
            <p:cNvSpPr/>
            <p:nvPr/>
          </p:nvSpPr>
          <p:spPr>
            <a:xfrm>
              <a:off x="7369189" y="2432959"/>
              <a:ext cx="418238" cy="234415"/>
            </a:xfrm>
            <a:custGeom>
              <a:rect l="0" t="0" r="0" b="0"/>
              <a:pathLst>
                <a:path w="119999" h="119999" extrusionOk="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1420">
              <a:extLst>
                <a:ext uri="{FF2B5EF4-FFF2-40B4-BE49-F238E27FC236}">
                  <a16:creationId xmlns="" xmlns:a16="http://schemas.microsoft.com/office/drawing/2014/main" id="{BC7C9B2F-E625-481F-90E7-07A9E7E09887}"/>
                </a:ext>
              </a:extLst>
            </p:cNvPr>
            <p:cNvSpPr/>
            <p:nvPr/>
          </p:nvSpPr>
          <p:spPr>
            <a:xfrm>
              <a:off x="7406290" y="2750010"/>
              <a:ext cx="269831" cy="209119"/>
            </a:xfrm>
            <a:custGeom>
              <a:rect l="0" t="0" r="0" b="0"/>
              <a:pathLst>
                <a:path w="119999" h="119999" extrusionOk="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1421">
              <a:extLst>
                <a:ext uri="{FF2B5EF4-FFF2-40B4-BE49-F238E27FC236}">
                  <a16:creationId xmlns="" xmlns:a16="http://schemas.microsoft.com/office/drawing/2014/main" id="{C59AB67D-834E-4539-B2D1-CC1D88AB191E}"/>
                </a:ext>
              </a:extLst>
            </p:cNvPr>
            <p:cNvSpPr/>
            <p:nvPr/>
          </p:nvSpPr>
          <p:spPr>
            <a:xfrm>
              <a:off x="7128028" y="2788799"/>
              <a:ext cx="212491" cy="340660"/>
            </a:xfrm>
            <a:custGeom>
              <a:rect l="0" t="0" r="0" b="0"/>
              <a:pathLst>
                <a:path w="119999" h="119999" extrusionOk="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1422">
              <a:extLst>
                <a:ext uri="{FF2B5EF4-FFF2-40B4-BE49-F238E27FC236}">
                  <a16:creationId xmlns="" xmlns:a16="http://schemas.microsoft.com/office/drawing/2014/main" id="{CC172DA3-8DBC-4979-998E-FF37488C710F}"/>
                </a:ext>
              </a:extLst>
            </p:cNvPr>
            <p:cNvSpPr/>
            <p:nvPr/>
          </p:nvSpPr>
          <p:spPr>
            <a:xfrm>
              <a:off x="6942518" y="2800603"/>
              <a:ext cx="195628" cy="342347"/>
            </a:xfrm>
            <a:custGeom>
              <a:rect l="0" t="0" r="0" b="0"/>
              <a:pathLst>
                <a:path w="119999" h="119999" extrusionOk="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1423">
              <a:extLst>
                <a:ext uri="{FF2B5EF4-FFF2-40B4-BE49-F238E27FC236}">
                  <a16:creationId xmlns="" xmlns:a16="http://schemas.microsoft.com/office/drawing/2014/main" id="{D4D947EB-F610-4F2C-BBD8-14E101F22C99}"/>
                </a:ext>
              </a:extLst>
            </p:cNvPr>
            <p:cNvSpPr/>
            <p:nvPr/>
          </p:nvSpPr>
          <p:spPr>
            <a:xfrm>
              <a:off x="7559757" y="2387425"/>
              <a:ext cx="242848" cy="177077"/>
            </a:xfrm>
            <a:custGeom>
              <a:rect l="0" t="0" r="0" b="0"/>
              <a:pathLst>
                <a:path w="119999" h="119999" extrusionOk="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1424">
              <a:extLst>
                <a:ext uri="{FF2B5EF4-FFF2-40B4-BE49-F238E27FC236}">
                  <a16:creationId xmlns="" xmlns:a16="http://schemas.microsoft.com/office/drawing/2014/main" id="{F48A3A43-77F0-4A5C-BD2F-A25EA6208178}"/>
                </a:ext>
              </a:extLst>
            </p:cNvPr>
            <p:cNvSpPr/>
            <p:nvPr/>
          </p:nvSpPr>
          <p:spPr>
            <a:xfrm>
              <a:off x="7411350" y="2367189"/>
              <a:ext cx="249594" cy="246220"/>
            </a:xfrm>
            <a:custGeom>
              <a:rect l="0" t="0" r="0" b="0"/>
              <a:pathLst>
                <a:path w="119999" h="119999" extrusionOk="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1425">
              <a:extLst>
                <a:ext uri="{FF2B5EF4-FFF2-40B4-BE49-F238E27FC236}">
                  <a16:creationId xmlns="" xmlns:a16="http://schemas.microsoft.com/office/drawing/2014/main" id="{F21B4E74-3AC5-4B05-8BF0-7C8A0605A569}"/>
                </a:ext>
              </a:extLst>
            </p:cNvPr>
            <p:cNvSpPr/>
            <p:nvPr/>
          </p:nvSpPr>
          <p:spPr>
            <a:xfrm>
              <a:off x="7045392" y="2498731"/>
              <a:ext cx="397999" cy="205745"/>
            </a:xfrm>
            <a:custGeom>
              <a:rect l="0" t="0" r="0" b="0"/>
              <a:pathLst>
                <a:path w="119999" h="119999" extrusionOk="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1426">
              <a:extLst>
                <a:ext uri="{FF2B5EF4-FFF2-40B4-BE49-F238E27FC236}">
                  <a16:creationId xmlns="" xmlns:a16="http://schemas.microsoft.com/office/drawing/2014/main" id="{63ECA439-AFF8-4E51-956F-482791D439ED}"/>
                </a:ext>
              </a:extLst>
            </p:cNvPr>
            <p:cNvSpPr/>
            <p:nvPr/>
          </p:nvSpPr>
          <p:spPr>
            <a:xfrm>
              <a:off x="6706417" y="2426214"/>
              <a:ext cx="362584" cy="315364"/>
            </a:xfrm>
            <a:custGeom>
              <a:rect l="0" t="0" r="0" b="0"/>
              <a:pathLst>
                <a:path w="119999" h="119999" extrusionOk="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1427">
              <a:extLst>
                <a:ext uri="{FF2B5EF4-FFF2-40B4-BE49-F238E27FC236}">
                  <a16:creationId xmlns="" xmlns:a16="http://schemas.microsoft.com/office/drawing/2014/main" id="{300D6EB3-296C-400B-B6FC-6BA3F2CAF050}"/>
                </a:ext>
              </a:extLst>
            </p:cNvPr>
            <p:cNvSpPr/>
            <p:nvPr/>
          </p:nvSpPr>
          <p:spPr>
            <a:xfrm>
              <a:off x="6642332" y="1820781"/>
              <a:ext cx="350780" cy="408118"/>
            </a:xfrm>
            <a:custGeom>
              <a:rect l="0" t="0" r="0" b="0"/>
              <a:pathLst>
                <a:path w="119999" h="119999" extrusionOk="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cxnSp>
          <p:nvCxnSpPr>
            <p:cNvPr id="50" name="Shape 1428">
              <a:extLst>
                <a:ext uri="{FF2B5EF4-FFF2-40B4-BE49-F238E27FC236}">
                  <a16:creationId xmlns="" xmlns:a16="http://schemas.microsoft.com/office/drawing/2014/main" id="{A193F3D2-269D-4370-9757-3D3F44BF7DF8}"/>
                </a:ext>
              </a:extLst>
            </p:cNvPr>
            <p:cNvCxnSpPr/>
            <p:nvPr/>
          </p:nvCxnSpPr>
          <p:spPr>
            <a:xfrm flipH="1"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1429">
              <a:extLst>
                <a:ext uri="{FF2B5EF4-FFF2-40B4-BE49-F238E27FC236}">
                  <a16:creationId xmlns="" xmlns:a16="http://schemas.microsoft.com/office/drawing/2014/main" id="{A2786180-EB23-4898-A43D-BFBB332F2A81}"/>
                </a:ext>
              </a:extLst>
            </p:cNvPr>
            <p:cNvCxnSpPr/>
            <p:nvPr/>
          </p:nvCxnSpPr>
          <p:spPr>
            <a:xfrm flipH="1"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2" name="Shape 1430">
              <a:extLst>
                <a:ext uri="{FF2B5EF4-FFF2-40B4-BE49-F238E27FC236}">
                  <a16:creationId xmlns="" xmlns:a16="http://schemas.microsoft.com/office/drawing/2014/main" id="{59BFB7F5-C308-48BB-9704-D532CA0D40B6}"/>
                </a:ext>
              </a:extLst>
            </p:cNvPr>
            <p:cNvSpPr/>
            <p:nvPr/>
          </p:nvSpPr>
          <p:spPr>
            <a:xfrm>
              <a:off x="6964443" y="1940518"/>
              <a:ext cx="409805" cy="386195"/>
            </a:xfrm>
            <a:custGeom>
              <a:rect l="0" t="0" r="0" b="0"/>
              <a:pathLst>
                <a:path w="119999" h="119999" extrusionOk="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3" name="Shape 1431">
              <a:extLst>
                <a:ext uri="{FF2B5EF4-FFF2-40B4-BE49-F238E27FC236}">
                  <a16:creationId xmlns="" xmlns:a16="http://schemas.microsoft.com/office/drawing/2014/main" id="{34D47EBD-E0CE-4375-AE34-D7C93112F738}"/>
                </a:ext>
              </a:extLst>
            </p:cNvPr>
            <p:cNvSpPr/>
            <p:nvPr/>
          </p:nvSpPr>
          <p:spPr>
            <a:xfrm>
              <a:off x="6848078" y="1986052"/>
              <a:ext cx="286694" cy="305247"/>
            </a:xfrm>
            <a:custGeom>
              <a:rect l="0" t="0" r="0" b="0"/>
              <a:pathLst>
                <a:path w="119999" h="119999" extrusionOk="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4" name="Shape 1432">
              <a:extLst>
                <a:ext uri="{FF2B5EF4-FFF2-40B4-BE49-F238E27FC236}">
                  <a16:creationId xmlns="" xmlns:a16="http://schemas.microsoft.com/office/drawing/2014/main" id="{59231D24-B722-444C-8D48-16ED5E440BBF}"/>
                </a:ext>
              </a:extLst>
            </p:cNvPr>
            <p:cNvSpPr/>
            <p:nvPr/>
          </p:nvSpPr>
          <p:spPr>
            <a:xfrm>
              <a:off x="7268003" y="2274433"/>
              <a:ext cx="229356" cy="263085"/>
            </a:xfrm>
            <a:custGeom>
              <a:rect l="0" t="0" r="0" b="0"/>
              <a:pathLst>
                <a:path w="119999" h="119999" extrusionOk="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5" name="Shape 1433">
              <a:extLst>
                <a:ext uri="{FF2B5EF4-FFF2-40B4-BE49-F238E27FC236}">
                  <a16:creationId xmlns="" xmlns:a16="http://schemas.microsoft.com/office/drawing/2014/main" id="{FEC52743-02C9-48B8-BFE3-E3E66612D33F}"/>
                </a:ext>
              </a:extLst>
            </p:cNvPr>
            <p:cNvSpPr/>
            <p:nvPr/>
          </p:nvSpPr>
          <p:spPr>
            <a:xfrm>
              <a:off x="7119596" y="2319968"/>
              <a:ext cx="168644" cy="290068"/>
            </a:xfrm>
            <a:custGeom>
              <a:rect l="0" t="0" r="0" b="0"/>
              <a:pathLst>
                <a:path w="119999" h="119999" extrusionOk="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solidFill>
              <a:srgbClr val="1B4297">
                <a:lumMod val="60000"/>
                <a:lumOff val="40000"/>
              </a:srgb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6" name="Shape 1434">
              <a:extLst>
                <a:ext uri="{FF2B5EF4-FFF2-40B4-BE49-F238E27FC236}">
                  <a16:creationId xmlns="" xmlns:a16="http://schemas.microsoft.com/office/drawing/2014/main" id="{BB492A64-04C3-4154-888C-B86020587AF7}"/>
                </a:ext>
              </a:extLst>
            </p:cNvPr>
            <p:cNvSpPr/>
            <p:nvPr/>
          </p:nvSpPr>
          <p:spPr>
            <a:xfrm>
              <a:off x="6929028" y="2282866"/>
              <a:ext cx="217551" cy="381136"/>
            </a:xfrm>
            <a:custGeom>
              <a:rect l="0" t="0" r="0" b="0"/>
              <a:pathLst>
                <a:path w="119999" h="119999" extrusionOk="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7" name="Shape 1435">
              <a:extLst>
                <a:ext uri="{FF2B5EF4-FFF2-40B4-BE49-F238E27FC236}">
                  <a16:creationId xmlns="" xmlns:a16="http://schemas.microsoft.com/office/drawing/2014/main" id="{624B1851-3DAA-4905-9D12-49A426F595DC}"/>
                </a:ext>
              </a:extLst>
            </p:cNvPr>
            <p:cNvSpPr/>
            <p:nvPr/>
          </p:nvSpPr>
          <p:spPr>
            <a:xfrm>
              <a:off x="6662570" y="2198543"/>
              <a:ext cx="330542" cy="242848"/>
            </a:xfrm>
            <a:custGeom>
              <a:rect l="0" t="0" r="0" b="0"/>
              <a:pathLst>
                <a:path w="119999" h="119999" extrusionOk="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8" name="Shape 1436">
              <a:extLst>
                <a:ext uri="{FF2B5EF4-FFF2-40B4-BE49-F238E27FC236}">
                  <a16:creationId xmlns="" xmlns:a16="http://schemas.microsoft.com/office/drawing/2014/main" id="{5B3CC466-6867-4141-A260-103281A16566}"/>
                </a:ext>
              </a:extLst>
            </p:cNvPr>
            <p:cNvSpPr/>
            <p:nvPr/>
          </p:nvSpPr>
          <p:spPr>
            <a:xfrm>
              <a:off x="5157992" y="2999928"/>
              <a:ext cx="735560" cy="571704"/>
            </a:xfrm>
            <a:custGeom>
              <a:rect l="0" t="0" r="0" b="0"/>
              <a:pathLst>
                <a:path w="119999" h="119999" extrusionOk="0">
                  <a:moveTo>
                    <a:pt x="47091" y="96637"/>
                  </a:moveTo>
                  <a:lnTo>
                    <a:pt x="47916" y="97699"/>
                  </a:lnTo>
                  <a:lnTo>
                    <a:pt x="49567" y="99115"/>
                  </a:lnTo>
                  <a:lnTo>
                    <a:pt x="48466" y="99469"/>
                  </a:lnTo>
                  <a:lnTo>
                    <a:pt x="47916" y="99469"/>
                  </a:lnTo>
                  <a:lnTo>
                    <a:pt x="46816" y="100531"/>
                  </a:lnTo>
                  <a:lnTo>
                    <a:pt x="46816" y="100884"/>
                  </a:lnTo>
                  <a:lnTo>
                    <a:pt x="46816" y="101946"/>
                  </a:lnTo>
                  <a:lnTo>
                    <a:pt x="47366" y="101946"/>
                  </a:lnTo>
                  <a:lnTo>
                    <a:pt x="48466" y="103716"/>
                  </a:lnTo>
                  <a:lnTo>
                    <a:pt x="48466" y="104424"/>
                  </a:lnTo>
                  <a:lnTo>
                    <a:pt x="47641" y="104778"/>
                  </a:lnTo>
                  <a:lnTo>
                    <a:pt x="47091" y="104778"/>
                  </a:lnTo>
                  <a:lnTo>
                    <a:pt x="46540" y="105132"/>
                  </a:lnTo>
                  <a:lnTo>
                    <a:pt x="46265" y="105132"/>
                  </a:lnTo>
                  <a:lnTo>
                    <a:pt x="45440" y="105840"/>
                  </a:lnTo>
                  <a:lnTo>
                    <a:pt x="45440" y="106902"/>
                  </a:lnTo>
                  <a:lnTo>
                    <a:pt x="45440" y="107256"/>
                  </a:lnTo>
                  <a:lnTo>
                    <a:pt x="44890" y="108318"/>
                  </a:lnTo>
                  <a:lnTo>
                    <a:pt x="44064" y="106548"/>
                  </a:lnTo>
                  <a:lnTo>
                    <a:pt x="44064" y="106902"/>
                  </a:lnTo>
                  <a:lnTo>
                    <a:pt x="43789" y="107610"/>
                  </a:lnTo>
                  <a:lnTo>
                    <a:pt x="42964" y="108672"/>
                  </a:lnTo>
                  <a:lnTo>
                    <a:pt x="42413" y="110088"/>
                  </a:lnTo>
                  <a:lnTo>
                    <a:pt x="42413" y="110442"/>
                  </a:lnTo>
                  <a:lnTo>
                    <a:pt x="42413" y="111858"/>
                  </a:lnTo>
                  <a:lnTo>
                    <a:pt x="39937" y="111858"/>
                  </a:lnTo>
                  <a:lnTo>
                    <a:pt x="41863" y="111150"/>
                  </a:lnTo>
                  <a:lnTo>
                    <a:pt x="42138" y="110442"/>
                  </a:lnTo>
                  <a:lnTo>
                    <a:pt x="42413" y="109734"/>
                  </a:lnTo>
                  <a:lnTo>
                    <a:pt x="42138" y="108672"/>
                  </a:lnTo>
                  <a:lnTo>
                    <a:pt x="41588" y="108318"/>
                  </a:lnTo>
                  <a:lnTo>
                    <a:pt x="41313" y="108318"/>
                  </a:lnTo>
                  <a:lnTo>
                    <a:pt x="40763" y="107610"/>
                  </a:lnTo>
                  <a:lnTo>
                    <a:pt x="40763" y="107256"/>
                  </a:lnTo>
                  <a:lnTo>
                    <a:pt x="40488" y="105132"/>
                  </a:lnTo>
                  <a:lnTo>
                    <a:pt x="41038" y="104424"/>
                  </a:lnTo>
                  <a:lnTo>
                    <a:pt x="41313" y="103716"/>
                  </a:lnTo>
                  <a:lnTo>
                    <a:pt x="42138" y="103008"/>
                  </a:lnTo>
                  <a:lnTo>
                    <a:pt x="42413" y="103362"/>
                  </a:lnTo>
                  <a:lnTo>
                    <a:pt x="43239" y="104424"/>
                  </a:lnTo>
                  <a:lnTo>
                    <a:pt x="43789" y="105840"/>
                  </a:lnTo>
                  <a:lnTo>
                    <a:pt x="43789" y="104424"/>
                  </a:lnTo>
                  <a:lnTo>
                    <a:pt x="43514" y="103008"/>
                  </a:lnTo>
                  <a:lnTo>
                    <a:pt x="42964" y="101946"/>
                  </a:lnTo>
                  <a:lnTo>
                    <a:pt x="43789" y="101592"/>
                  </a:lnTo>
                  <a:lnTo>
                    <a:pt x="44890" y="102300"/>
                  </a:lnTo>
                  <a:lnTo>
                    <a:pt x="45440" y="102300"/>
                  </a:lnTo>
                  <a:lnTo>
                    <a:pt x="45440" y="101592"/>
                  </a:lnTo>
                  <a:lnTo>
                    <a:pt x="45440" y="101238"/>
                  </a:lnTo>
                  <a:lnTo>
                    <a:pt x="45440" y="100531"/>
                  </a:lnTo>
                  <a:lnTo>
                    <a:pt x="45440" y="99469"/>
                  </a:lnTo>
                  <a:lnTo>
                    <a:pt x="45165" y="98761"/>
                  </a:lnTo>
                  <a:lnTo>
                    <a:pt x="46265" y="97699"/>
                  </a:lnTo>
                  <a:close/>
                  <a:moveTo>
                    <a:pt x="8573" y="75044"/>
                  </a:moveTo>
                  <a:lnTo>
                    <a:pt x="9123" y="75044"/>
                  </a:lnTo>
                  <a:lnTo>
                    <a:pt x="9948" y="77168"/>
                  </a:lnTo>
                  <a:lnTo>
                    <a:pt x="9948" y="78230"/>
                  </a:lnTo>
                  <a:lnTo>
                    <a:pt x="9398" y="79291"/>
                  </a:lnTo>
                  <a:lnTo>
                    <a:pt x="8848" y="79291"/>
                  </a:lnTo>
                  <a:lnTo>
                    <a:pt x="8022" y="79291"/>
                  </a:lnTo>
                  <a:lnTo>
                    <a:pt x="6922" y="78230"/>
                  </a:lnTo>
                  <a:lnTo>
                    <a:pt x="5546" y="76814"/>
                  </a:lnTo>
                  <a:lnTo>
                    <a:pt x="6922" y="75752"/>
                  </a:lnTo>
                  <a:lnTo>
                    <a:pt x="7747" y="75752"/>
                  </a:lnTo>
                  <a:close/>
                  <a:moveTo>
                    <a:pt x="692" y="44955"/>
                  </a:moveTo>
                  <a:cubicBezTo>
                    <a:pt x="692" y="44955"/>
                    <a:pt x="692" y="44955"/>
                    <a:pt x="922" y="46162"/>
                  </a:cubicBezTo>
                  <a:cubicBezTo>
                    <a:pt x="922" y="46162"/>
                    <a:pt x="922" y="46162"/>
                    <a:pt x="1384" y="46765"/>
                  </a:cubicBezTo>
                  <a:cubicBezTo>
                    <a:pt x="1384" y="46765"/>
                    <a:pt x="1384" y="46765"/>
                    <a:pt x="2538" y="47066"/>
                  </a:cubicBezTo>
                  <a:cubicBezTo>
                    <a:pt x="2538" y="47066"/>
                    <a:pt x="2538" y="47066"/>
                    <a:pt x="3691" y="47066"/>
                  </a:cubicBezTo>
                  <a:cubicBezTo>
                    <a:pt x="3691" y="47066"/>
                    <a:pt x="3691" y="47066"/>
                    <a:pt x="4384" y="47669"/>
                  </a:cubicBezTo>
                  <a:cubicBezTo>
                    <a:pt x="4384" y="47669"/>
                    <a:pt x="4384" y="47669"/>
                    <a:pt x="4384" y="48574"/>
                  </a:cubicBezTo>
                  <a:cubicBezTo>
                    <a:pt x="4384" y="48574"/>
                    <a:pt x="4384" y="48574"/>
                    <a:pt x="4845" y="49177"/>
                  </a:cubicBezTo>
                  <a:cubicBezTo>
                    <a:pt x="4845" y="49177"/>
                    <a:pt x="4845" y="49177"/>
                    <a:pt x="5768" y="50383"/>
                  </a:cubicBezTo>
                  <a:cubicBezTo>
                    <a:pt x="5768" y="50383"/>
                    <a:pt x="5768" y="50383"/>
                    <a:pt x="6922" y="52494"/>
                  </a:cubicBezTo>
                  <a:cubicBezTo>
                    <a:pt x="6922" y="52494"/>
                    <a:pt x="6922" y="52494"/>
                    <a:pt x="6230" y="52494"/>
                  </a:cubicBezTo>
                  <a:cubicBezTo>
                    <a:pt x="6230" y="52494"/>
                    <a:pt x="6230" y="52494"/>
                    <a:pt x="4845" y="52494"/>
                  </a:cubicBezTo>
                  <a:lnTo>
                    <a:pt x="4614" y="53097"/>
                  </a:lnTo>
                  <a:cubicBezTo>
                    <a:pt x="4614" y="53097"/>
                    <a:pt x="4614" y="53097"/>
                    <a:pt x="3691" y="51891"/>
                  </a:cubicBezTo>
                  <a:cubicBezTo>
                    <a:pt x="3691" y="51891"/>
                    <a:pt x="3691" y="51891"/>
                    <a:pt x="3230" y="50082"/>
                  </a:cubicBezTo>
                  <a:cubicBezTo>
                    <a:pt x="3230" y="50082"/>
                    <a:pt x="3230" y="50082"/>
                    <a:pt x="2999" y="49479"/>
                  </a:cubicBezTo>
                  <a:cubicBezTo>
                    <a:pt x="2999" y="49479"/>
                    <a:pt x="2999" y="49479"/>
                    <a:pt x="2538" y="48875"/>
                  </a:cubicBezTo>
                  <a:cubicBezTo>
                    <a:pt x="2538" y="48875"/>
                    <a:pt x="2538" y="48875"/>
                    <a:pt x="2307" y="48875"/>
                  </a:cubicBezTo>
                  <a:cubicBezTo>
                    <a:pt x="2307" y="48875"/>
                    <a:pt x="2307" y="48875"/>
                    <a:pt x="2076" y="48875"/>
                  </a:cubicBezTo>
                  <a:cubicBezTo>
                    <a:pt x="2076" y="48875"/>
                    <a:pt x="1615" y="48875"/>
                    <a:pt x="1615" y="48875"/>
                  </a:cubicBezTo>
                  <a:cubicBezTo>
                    <a:pt x="1384" y="48574"/>
                    <a:pt x="1384" y="48875"/>
                    <a:pt x="1384" y="48875"/>
                  </a:cubicBezTo>
                  <a:cubicBezTo>
                    <a:pt x="1384" y="48875"/>
                    <a:pt x="1384" y="48875"/>
                    <a:pt x="692" y="48875"/>
                  </a:cubicBezTo>
                  <a:cubicBezTo>
                    <a:pt x="-230" y="48574"/>
                    <a:pt x="461" y="48574"/>
                    <a:pt x="461" y="48574"/>
                  </a:cubicBezTo>
                  <a:cubicBezTo>
                    <a:pt x="230" y="48272"/>
                    <a:pt x="230" y="48272"/>
                    <a:pt x="230" y="47971"/>
                  </a:cubicBezTo>
                  <a:cubicBezTo>
                    <a:pt x="230" y="47971"/>
                    <a:pt x="0" y="47368"/>
                    <a:pt x="0" y="47066"/>
                  </a:cubicBezTo>
                  <a:cubicBezTo>
                    <a:pt x="0" y="47066"/>
                    <a:pt x="0" y="46162"/>
                    <a:pt x="0" y="46162"/>
                  </a:cubicBezTo>
                  <a:cubicBezTo>
                    <a:pt x="0" y="46162"/>
                    <a:pt x="0" y="46162"/>
                    <a:pt x="692" y="44955"/>
                  </a:cubicBezTo>
                  <a:close/>
                  <a:moveTo>
                    <a:pt x="43147" y="0"/>
                  </a:moveTo>
                  <a:cubicBezTo>
                    <a:pt x="43147" y="0"/>
                    <a:pt x="43147" y="0"/>
                    <a:pt x="44079" y="1197"/>
                  </a:cubicBezTo>
                  <a:cubicBezTo>
                    <a:pt x="44079" y="1197"/>
                    <a:pt x="44079" y="1197"/>
                    <a:pt x="44545" y="2094"/>
                  </a:cubicBezTo>
                  <a:cubicBezTo>
                    <a:pt x="44545" y="2094"/>
                    <a:pt x="44545" y="2094"/>
                    <a:pt x="44079" y="2094"/>
                  </a:cubicBezTo>
                  <a:cubicBezTo>
                    <a:pt x="44079" y="2094"/>
                    <a:pt x="44079" y="2094"/>
                    <a:pt x="44079" y="2992"/>
                  </a:cubicBezTo>
                  <a:cubicBezTo>
                    <a:pt x="44079" y="2992"/>
                    <a:pt x="44079" y="2992"/>
                    <a:pt x="44777" y="3591"/>
                  </a:cubicBezTo>
                  <a:cubicBezTo>
                    <a:pt x="44777" y="3591"/>
                    <a:pt x="44777" y="3591"/>
                    <a:pt x="45709" y="3591"/>
                  </a:cubicBezTo>
                  <a:cubicBezTo>
                    <a:pt x="45709" y="3591"/>
                    <a:pt x="45709" y="3591"/>
                    <a:pt x="45709" y="2693"/>
                  </a:cubicBezTo>
                  <a:cubicBezTo>
                    <a:pt x="45709" y="2693"/>
                    <a:pt x="45709" y="2693"/>
                    <a:pt x="46175" y="2094"/>
                  </a:cubicBezTo>
                  <a:cubicBezTo>
                    <a:pt x="46175" y="2094"/>
                    <a:pt x="46175" y="2094"/>
                    <a:pt x="46640" y="2693"/>
                  </a:cubicBezTo>
                  <a:cubicBezTo>
                    <a:pt x="46640" y="2693"/>
                    <a:pt x="46640" y="2693"/>
                    <a:pt x="47339" y="3890"/>
                  </a:cubicBezTo>
                  <a:cubicBezTo>
                    <a:pt x="47339" y="3890"/>
                    <a:pt x="47339" y="3890"/>
                    <a:pt x="48736" y="3591"/>
                  </a:cubicBezTo>
                  <a:cubicBezTo>
                    <a:pt x="48736" y="3591"/>
                    <a:pt x="48736" y="3591"/>
                    <a:pt x="50600" y="4189"/>
                  </a:cubicBezTo>
                  <a:cubicBezTo>
                    <a:pt x="50600" y="4189"/>
                    <a:pt x="50600" y="4189"/>
                    <a:pt x="50600" y="5087"/>
                  </a:cubicBezTo>
                  <a:cubicBezTo>
                    <a:pt x="50600" y="5087"/>
                    <a:pt x="50600" y="5087"/>
                    <a:pt x="51065" y="6284"/>
                  </a:cubicBezTo>
                  <a:cubicBezTo>
                    <a:pt x="51065" y="6284"/>
                    <a:pt x="51065" y="6284"/>
                    <a:pt x="52230" y="7481"/>
                  </a:cubicBezTo>
                  <a:cubicBezTo>
                    <a:pt x="52230" y="7481"/>
                    <a:pt x="52230" y="7481"/>
                    <a:pt x="54791" y="7481"/>
                  </a:cubicBezTo>
                  <a:cubicBezTo>
                    <a:pt x="54791" y="7481"/>
                    <a:pt x="54791" y="7481"/>
                    <a:pt x="55490" y="7481"/>
                  </a:cubicBezTo>
                  <a:cubicBezTo>
                    <a:pt x="55490" y="7481"/>
                    <a:pt x="55490" y="7481"/>
                    <a:pt x="56189" y="6882"/>
                  </a:cubicBezTo>
                  <a:cubicBezTo>
                    <a:pt x="56189" y="6882"/>
                    <a:pt x="56189" y="6882"/>
                    <a:pt x="57120" y="6882"/>
                  </a:cubicBezTo>
                  <a:cubicBezTo>
                    <a:pt x="57120" y="6882"/>
                    <a:pt x="57120" y="6882"/>
                    <a:pt x="58285" y="7780"/>
                  </a:cubicBezTo>
                  <a:cubicBezTo>
                    <a:pt x="58285" y="7780"/>
                    <a:pt x="58285" y="7780"/>
                    <a:pt x="58518" y="8678"/>
                  </a:cubicBezTo>
                  <a:cubicBezTo>
                    <a:pt x="58518" y="8678"/>
                    <a:pt x="58518" y="8678"/>
                    <a:pt x="58518" y="9575"/>
                  </a:cubicBezTo>
                  <a:cubicBezTo>
                    <a:pt x="58518" y="9575"/>
                    <a:pt x="58518" y="9575"/>
                    <a:pt x="58518" y="9725"/>
                  </a:cubicBezTo>
                  <a:lnTo>
                    <a:pt x="58518" y="10174"/>
                  </a:lnTo>
                  <a:cubicBezTo>
                    <a:pt x="58518" y="10174"/>
                    <a:pt x="58518" y="10174"/>
                    <a:pt x="59682" y="9276"/>
                  </a:cubicBezTo>
                  <a:cubicBezTo>
                    <a:pt x="59682" y="9276"/>
                    <a:pt x="59682" y="9276"/>
                    <a:pt x="61079" y="8678"/>
                  </a:cubicBezTo>
                  <a:cubicBezTo>
                    <a:pt x="61079" y="8678"/>
                    <a:pt x="61079" y="8678"/>
                    <a:pt x="62011" y="8678"/>
                  </a:cubicBezTo>
                  <a:cubicBezTo>
                    <a:pt x="62011" y="8678"/>
                    <a:pt x="62011" y="8678"/>
                    <a:pt x="63874" y="9575"/>
                  </a:cubicBezTo>
                  <a:cubicBezTo>
                    <a:pt x="63874" y="9575"/>
                    <a:pt x="63874" y="9575"/>
                    <a:pt x="65504" y="10174"/>
                  </a:cubicBezTo>
                  <a:cubicBezTo>
                    <a:pt x="65504" y="10174"/>
                    <a:pt x="65504" y="10174"/>
                    <a:pt x="67367" y="9575"/>
                  </a:cubicBezTo>
                  <a:cubicBezTo>
                    <a:pt x="67367" y="9575"/>
                    <a:pt x="67367" y="9575"/>
                    <a:pt x="68299" y="8678"/>
                  </a:cubicBezTo>
                  <a:cubicBezTo>
                    <a:pt x="68299" y="8678"/>
                    <a:pt x="68299" y="8678"/>
                    <a:pt x="69230" y="8678"/>
                  </a:cubicBezTo>
                  <a:cubicBezTo>
                    <a:pt x="69230" y="8678"/>
                    <a:pt x="69230" y="8678"/>
                    <a:pt x="69696" y="8678"/>
                  </a:cubicBezTo>
                  <a:cubicBezTo>
                    <a:pt x="69696" y="8678"/>
                    <a:pt x="69696" y="8678"/>
                    <a:pt x="70861" y="10174"/>
                  </a:cubicBezTo>
                  <a:cubicBezTo>
                    <a:pt x="70861" y="10174"/>
                    <a:pt x="70861" y="10174"/>
                    <a:pt x="72025" y="11371"/>
                  </a:cubicBezTo>
                  <a:cubicBezTo>
                    <a:pt x="72025" y="11371"/>
                    <a:pt x="72025" y="11371"/>
                    <a:pt x="74121" y="11670"/>
                  </a:cubicBezTo>
                  <a:lnTo>
                    <a:pt x="75053" y="22144"/>
                  </a:lnTo>
                  <a:cubicBezTo>
                    <a:pt x="75053" y="22144"/>
                    <a:pt x="75053" y="22144"/>
                    <a:pt x="77847" y="48478"/>
                  </a:cubicBezTo>
                  <a:cubicBezTo>
                    <a:pt x="77847" y="48478"/>
                    <a:pt x="77847" y="48478"/>
                    <a:pt x="81108" y="80199"/>
                  </a:cubicBezTo>
                  <a:cubicBezTo>
                    <a:pt x="81108" y="80199"/>
                    <a:pt x="81108" y="80199"/>
                    <a:pt x="81806" y="81995"/>
                  </a:cubicBezTo>
                  <a:cubicBezTo>
                    <a:pt x="81806" y="81995"/>
                    <a:pt x="81806" y="81995"/>
                    <a:pt x="84135" y="81995"/>
                  </a:cubicBezTo>
                  <a:cubicBezTo>
                    <a:pt x="84135" y="81995"/>
                    <a:pt x="84135" y="81995"/>
                    <a:pt x="84601" y="80199"/>
                  </a:cubicBezTo>
                  <a:cubicBezTo>
                    <a:pt x="84601" y="80199"/>
                    <a:pt x="84601" y="80199"/>
                    <a:pt x="86464" y="80199"/>
                  </a:cubicBezTo>
                  <a:cubicBezTo>
                    <a:pt x="86464" y="80199"/>
                    <a:pt x="86464" y="80199"/>
                    <a:pt x="86464" y="81097"/>
                  </a:cubicBezTo>
                  <a:cubicBezTo>
                    <a:pt x="86464" y="81097"/>
                    <a:pt x="86464" y="81097"/>
                    <a:pt x="87163" y="82294"/>
                  </a:cubicBezTo>
                  <a:cubicBezTo>
                    <a:pt x="87163" y="82294"/>
                    <a:pt x="87163" y="82294"/>
                    <a:pt x="90190" y="84987"/>
                  </a:cubicBezTo>
                  <a:cubicBezTo>
                    <a:pt x="90190" y="84987"/>
                    <a:pt x="90190" y="84987"/>
                    <a:pt x="92752" y="88578"/>
                  </a:cubicBezTo>
                  <a:cubicBezTo>
                    <a:pt x="92752" y="88578"/>
                    <a:pt x="92752" y="88578"/>
                    <a:pt x="94149" y="87082"/>
                  </a:cubicBezTo>
                  <a:cubicBezTo>
                    <a:pt x="94149" y="87082"/>
                    <a:pt x="94149" y="87082"/>
                    <a:pt x="95081" y="84089"/>
                  </a:cubicBezTo>
                  <a:cubicBezTo>
                    <a:pt x="95081" y="84089"/>
                    <a:pt x="95081" y="84089"/>
                    <a:pt x="96245" y="82593"/>
                  </a:cubicBezTo>
                  <a:cubicBezTo>
                    <a:pt x="96245" y="82593"/>
                    <a:pt x="96245" y="82593"/>
                    <a:pt x="97410" y="81695"/>
                  </a:cubicBezTo>
                  <a:cubicBezTo>
                    <a:pt x="97410" y="81695"/>
                    <a:pt x="97410" y="81695"/>
                    <a:pt x="99506" y="82892"/>
                  </a:cubicBezTo>
                  <a:cubicBezTo>
                    <a:pt x="99506" y="82892"/>
                    <a:pt x="99506" y="82892"/>
                    <a:pt x="102067" y="85286"/>
                  </a:cubicBezTo>
                  <a:cubicBezTo>
                    <a:pt x="102067" y="85286"/>
                    <a:pt x="102067" y="85286"/>
                    <a:pt x="104629" y="88578"/>
                  </a:cubicBezTo>
                  <a:cubicBezTo>
                    <a:pt x="104629" y="88578"/>
                    <a:pt x="104629" y="88578"/>
                    <a:pt x="106492" y="91271"/>
                  </a:cubicBezTo>
                  <a:cubicBezTo>
                    <a:pt x="106492" y="91271"/>
                    <a:pt x="106492" y="91271"/>
                    <a:pt x="110218" y="96059"/>
                  </a:cubicBezTo>
                  <a:cubicBezTo>
                    <a:pt x="110218" y="96059"/>
                    <a:pt x="110218" y="96059"/>
                    <a:pt x="112547" y="100249"/>
                  </a:cubicBezTo>
                  <a:cubicBezTo>
                    <a:pt x="112547" y="100249"/>
                    <a:pt x="112547" y="100249"/>
                    <a:pt x="113944" y="100548"/>
                  </a:cubicBezTo>
                  <a:cubicBezTo>
                    <a:pt x="113944" y="100548"/>
                    <a:pt x="113944" y="100548"/>
                    <a:pt x="115575" y="100847"/>
                  </a:cubicBezTo>
                  <a:cubicBezTo>
                    <a:pt x="115575" y="100847"/>
                    <a:pt x="115575" y="100847"/>
                    <a:pt x="118369" y="102044"/>
                  </a:cubicBezTo>
                  <a:cubicBezTo>
                    <a:pt x="118369" y="102044"/>
                    <a:pt x="118369" y="102044"/>
                    <a:pt x="119534" y="102942"/>
                  </a:cubicBezTo>
                  <a:cubicBezTo>
                    <a:pt x="119534" y="102942"/>
                    <a:pt x="119534" y="102942"/>
                    <a:pt x="119534" y="104139"/>
                  </a:cubicBezTo>
                  <a:cubicBezTo>
                    <a:pt x="119534" y="104139"/>
                    <a:pt x="119534" y="104139"/>
                    <a:pt x="120000" y="106833"/>
                  </a:cubicBezTo>
                  <a:cubicBezTo>
                    <a:pt x="120000" y="106833"/>
                    <a:pt x="120000" y="106833"/>
                    <a:pt x="120000" y="108029"/>
                  </a:cubicBezTo>
                  <a:cubicBezTo>
                    <a:pt x="120000" y="108029"/>
                    <a:pt x="120000" y="108029"/>
                    <a:pt x="120000" y="109226"/>
                  </a:cubicBezTo>
                  <a:cubicBezTo>
                    <a:pt x="120000" y="109226"/>
                    <a:pt x="120000" y="109226"/>
                    <a:pt x="120000" y="111920"/>
                  </a:cubicBezTo>
                  <a:cubicBezTo>
                    <a:pt x="120000" y="111920"/>
                    <a:pt x="120000" y="111920"/>
                    <a:pt x="119068" y="112817"/>
                  </a:cubicBezTo>
                  <a:cubicBezTo>
                    <a:pt x="119068" y="112817"/>
                    <a:pt x="119068" y="112817"/>
                    <a:pt x="118369" y="111620"/>
                  </a:cubicBezTo>
                  <a:cubicBezTo>
                    <a:pt x="118369" y="111620"/>
                    <a:pt x="118369" y="111620"/>
                    <a:pt x="117671" y="110124"/>
                  </a:cubicBezTo>
                  <a:cubicBezTo>
                    <a:pt x="117671" y="110124"/>
                    <a:pt x="117671" y="110124"/>
                    <a:pt x="116972" y="110723"/>
                  </a:cubicBezTo>
                  <a:cubicBezTo>
                    <a:pt x="116972" y="110723"/>
                    <a:pt x="116972" y="110723"/>
                    <a:pt x="117671" y="112219"/>
                  </a:cubicBezTo>
                  <a:cubicBezTo>
                    <a:pt x="117671" y="112219"/>
                    <a:pt x="117671" y="112219"/>
                    <a:pt x="117205" y="112518"/>
                  </a:cubicBezTo>
                  <a:cubicBezTo>
                    <a:pt x="117205" y="112518"/>
                    <a:pt x="117205" y="112518"/>
                    <a:pt x="116506" y="111920"/>
                  </a:cubicBezTo>
                  <a:cubicBezTo>
                    <a:pt x="116506" y="111920"/>
                    <a:pt x="116506" y="111920"/>
                    <a:pt x="115109" y="111321"/>
                  </a:cubicBezTo>
                  <a:cubicBezTo>
                    <a:pt x="115109" y="111321"/>
                    <a:pt x="115109" y="111321"/>
                    <a:pt x="115109" y="110124"/>
                  </a:cubicBezTo>
                  <a:cubicBezTo>
                    <a:pt x="115109" y="110124"/>
                    <a:pt x="115109" y="110124"/>
                    <a:pt x="114643" y="108628"/>
                  </a:cubicBezTo>
                  <a:cubicBezTo>
                    <a:pt x="114643" y="108628"/>
                    <a:pt x="114643" y="108628"/>
                    <a:pt x="113944" y="108029"/>
                  </a:cubicBezTo>
                  <a:cubicBezTo>
                    <a:pt x="113944" y="108029"/>
                    <a:pt x="113944" y="108029"/>
                    <a:pt x="113479" y="106833"/>
                  </a:cubicBezTo>
                  <a:cubicBezTo>
                    <a:pt x="113479" y="106833"/>
                    <a:pt x="113479" y="106833"/>
                    <a:pt x="111616" y="105037"/>
                  </a:cubicBezTo>
                  <a:cubicBezTo>
                    <a:pt x="111616" y="105037"/>
                    <a:pt x="111616" y="105037"/>
                    <a:pt x="109985" y="105336"/>
                  </a:cubicBezTo>
                  <a:cubicBezTo>
                    <a:pt x="109985" y="105336"/>
                    <a:pt x="109985" y="105336"/>
                    <a:pt x="110451" y="106234"/>
                  </a:cubicBezTo>
                  <a:cubicBezTo>
                    <a:pt x="110451" y="106234"/>
                    <a:pt x="110451" y="106234"/>
                    <a:pt x="110917" y="106833"/>
                  </a:cubicBezTo>
                  <a:cubicBezTo>
                    <a:pt x="110917" y="106833"/>
                    <a:pt x="110917" y="106833"/>
                    <a:pt x="112547" y="108029"/>
                  </a:cubicBezTo>
                  <a:cubicBezTo>
                    <a:pt x="112547" y="108029"/>
                    <a:pt x="112547" y="108029"/>
                    <a:pt x="113479" y="109226"/>
                  </a:cubicBezTo>
                  <a:cubicBezTo>
                    <a:pt x="113479" y="109226"/>
                    <a:pt x="113479" y="109226"/>
                    <a:pt x="113479" y="110124"/>
                  </a:cubicBezTo>
                  <a:cubicBezTo>
                    <a:pt x="113479" y="110124"/>
                    <a:pt x="113479" y="110124"/>
                    <a:pt x="114177" y="111022"/>
                  </a:cubicBezTo>
                  <a:cubicBezTo>
                    <a:pt x="114177" y="111022"/>
                    <a:pt x="114177" y="111022"/>
                    <a:pt x="114643" y="111920"/>
                  </a:cubicBezTo>
                  <a:cubicBezTo>
                    <a:pt x="114643" y="111920"/>
                    <a:pt x="114643" y="111920"/>
                    <a:pt x="115109" y="114015"/>
                  </a:cubicBezTo>
                  <a:cubicBezTo>
                    <a:pt x="115109" y="114015"/>
                    <a:pt x="115109" y="114015"/>
                    <a:pt x="115109" y="114613"/>
                  </a:cubicBezTo>
                  <a:cubicBezTo>
                    <a:pt x="115109" y="114613"/>
                    <a:pt x="115109" y="114613"/>
                    <a:pt x="114410" y="114912"/>
                  </a:cubicBezTo>
                  <a:cubicBezTo>
                    <a:pt x="114410" y="114912"/>
                    <a:pt x="114410" y="114912"/>
                    <a:pt x="113944" y="113416"/>
                  </a:cubicBezTo>
                  <a:cubicBezTo>
                    <a:pt x="113944" y="113416"/>
                    <a:pt x="113944" y="113416"/>
                    <a:pt x="113944" y="114912"/>
                  </a:cubicBezTo>
                  <a:cubicBezTo>
                    <a:pt x="113944" y="114912"/>
                    <a:pt x="113944" y="114912"/>
                    <a:pt x="113479" y="116109"/>
                  </a:cubicBezTo>
                  <a:cubicBezTo>
                    <a:pt x="113479" y="116109"/>
                    <a:pt x="113479" y="116109"/>
                    <a:pt x="112780" y="115810"/>
                  </a:cubicBezTo>
                  <a:cubicBezTo>
                    <a:pt x="112780" y="115810"/>
                    <a:pt x="112780" y="115810"/>
                    <a:pt x="111616" y="114314"/>
                  </a:cubicBezTo>
                  <a:cubicBezTo>
                    <a:pt x="111616" y="114314"/>
                    <a:pt x="111616" y="114314"/>
                    <a:pt x="110451" y="112518"/>
                  </a:cubicBezTo>
                  <a:cubicBezTo>
                    <a:pt x="110451" y="112518"/>
                    <a:pt x="110451" y="112518"/>
                    <a:pt x="109520" y="113117"/>
                  </a:cubicBezTo>
                  <a:cubicBezTo>
                    <a:pt x="109520" y="113117"/>
                    <a:pt x="109520" y="113117"/>
                    <a:pt x="108821" y="113117"/>
                  </a:cubicBezTo>
                  <a:cubicBezTo>
                    <a:pt x="108821" y="113117"/>
                    <a:pt x="108821" y="113117"/>
                    <a:pt x="109287" y="111321"/>
                  </a:cubicBezTo>
                  <a:cubicBezTo>
                    <a:pt x="109287" y="111321"/>
                    <a:pt x="109287" y="111321"/>
                    <a:pt x="110451" y="111022"/>
                  </a:cubicBezTo>
                  <a:cubicBezTo>
                    <a:pt x="110451" y="111022"/>
                    <a:pt x="110451" y="111022"/>
                    <a:pt x="109985" y="109226"/>
                  </a:cubicBezTo>
                  <a:cubicBezTo>
                    <a:pt x="109985" y="109226"/>
                    <a:pt x="109985" y="109226"/>
                    <a:pt x="108588" y="110124"/>
                  </a:cubicBezTo>
                  <a:cubicBezTo>
                    <a:pt x="108588" y="110124"/>
                    <a:pt x="108588" y="110124"/>
                    <a:pt x="109054" y="108329"/>
                  </a:cubicBezTo>
                  <a:cubicBezTo>
                    <a:pt x="109054" y="108329"/>
                    <a:pt x="109054" y="108329"/>
                    <a:pt x="108355" y="107132"/>
                  </a:cubicBezTo>
                  <a:cubicBezTo>
                    <a:pt x="108355" y="107132"/>
                    <a:pt x="108355" y="107132"/>
                    <a:pt x="108122" y="106234"/>
                  </a:cubicBezTo>
                  <a:cubicBezTo>
                    <a:pt x="108122" y="106234"/>
                    <a:pt x="108122" y="106234"/>
                    <a:pt x="108122" y="105336"/>
                  </a:cubicBezTo>
                  <a:cubicBezTo>
                    <a:pt x="108122" y="105336"/>
                    <a:pt x="108122" y="105336"/>
                    <a:pt x="109054" y="103541"/>
                  </a:cubicBezTo>
                  <a:cubicBezTo>
                    <a:pt x="109054" y="103541"/>
                    <a:pt x="109054" y="103541"/>
                    <a:pt x="107889" y="103541"/>
                  </a:cubicBezTo>
                  <a:cubicBezTo>
                    <a:pt x="107889" y="103541"/>
                    <a:pt x="107889" y="103541"/>
                    <a:pt x="107424" y="104139"/>
                  </a:cubicBezTo>
                  <a:cubicBezTo>
                    <a:pt x="107424" y="104139"/>
                    <a:pt x="107424" y="104139"/>
                    <a:pt x="107424" y="104738"/>
                  </a:cubicBezTo>
                  <a:cubicBezTo>
                    <a:pt x="107424" y="104738"/>
                    <a:pt x="107424" y="104738"/>
                    <a:pt x="107424" y="106533"/>
                  </a:cubicBezTo>
                  <a:cubicBezTo>
                    <a:pt x="107424" y="106533"/>
                    <a:pt x="107424" y="106533"/>
                    <a:pt x="106725" y="107132"/>
                  </a:cubicBezTo>
                  <a:cubicBezTo>
                    <a:pt x="106725" y="107132"/>
                    <a:pt x="106725" y="107132"/>
                    <a:pt x="106259" y="107730"/>
                  </a:cubicBezTo>
                  <a:cubicBezTo>
                    <a:pt x="106259" y="107730"/>
                    <a:pt x="106259" y="107132"/>
                    <a:pt x="106259" y="106833"/>
                  </a:cubicBezTo>
                  <a:cubicBezTo>
                    <a:pt x="106259" y="106533"/>
                    <a:pt x="106026" y="105635"/>
                    <a:pt x="106026" y="105635"/>
                  </a:cubicBezTo>
                  <a:cubicBezTo>
                    <a:pt x="106026" y="105635"/>
                    <a:pt x="105794" y="104738"/>
                    <a:pt x="105794" y="104139"/>
                  </a:cubicBezTo>
                  <a:cubicBezTo>
                    <a:pt x="105794" y="103840"/>
                    <a:pt x="105561" y="103241"/>
                    <a:pt x="105561" y="103241"/>
                  </a:cubicBezTo>
                  <a:cubicBezTo>
                    <a:pt x="105561" y="103241"/>
                    <a:pt x="105328" y="102643"/>
                    <a:pt x="105328" y="102344"/>
                  </a:cubicBezTo>
                  <a:cubicBezTo>
                    <a:pt x="105328" y="101745"/>
                    <a:pt x="105328" y="101446"/>
                    <a:pt x="105328" y="101446"/>
                  </a:cubicBezTo>
                  <a:cubicBezTo>
                    <a:pt x="105328" y="101446"/>
                    <a:pt x="105561" y="100847"/>
                    <a:pt x="106026" y="100847"/>
                  </a:cubicBezTo>
                  <a:cubicBezTo>
                    <a:pt x="106259" y="100548"/>
                    <a:pt x="106492" y="99950"/>
                    <a:pt x="106492" y="99950"/>
                  </a:cubicBezTo>
                  <a:cubicBezTo>
                    <a:pt x="106492" y="99950"/>
                    <a:pt x="106492" y="99950"/>
                    <a:pt x="107424" y="98753"/>
                  </a:cubicBezTo>
                  <a:cubicBezTo>
                    <a:pt x="107424" y="98753"/>
                    <a:pt x="107424" y="98753"/>
                    <a:pt x="106492" y="96658"/>
                  </a:cubicBezTo>
                  <a:cubicBezTo>
                    <a:pt x="106492" y="96658"/>
                    <a:pt x="106492" y="96658"/>
                    <a:pt x="106026" y="96957"/>
                  </a:cubicBezTo>
                  <a:cubicBezTo>
                    <a:pt x="106026" y="96957"/>
                    <a:pt x="106026" y="96957"/>
                    <a:pt x="105561" y="98453"/>
                  </a:cubicBezTo>
                  <a:cubicBezTo>
                    <a:pt x="105561" y="98453"/>
                    <a:pt x="105561" y="98453"/>
                    <a:pt x="104629" y="99950"/>
                  </a:cubicBezTo>
                  <a:cubicBezTo>
                    <a:pt x="104629" y="99950"/>
                    <a:pt x="104629" y="99950"/>
                    <a:pt x="103930" y="100548"/>
                  </a:cubicBezTo>
                  <a:cubicBezTo>
                    <a:pt x="103930" y="100548"/>
                    <a:pt x="103930" y="100548"/>
                    <a:pt x="103697" y="101147"/>
                  </a:cubicBezTo>
                  <a:cubicBezTo>
                    <a:pt x="103697" y="101147"/>
                    <a:pt x="103697" y="101147"/>
                    <a:pt x="104163" y="103541"/>
                  </a:cubicBezTo>
                  <a:cubicBezTo>
                    <a:pt x="104163" y="103541"/>
                    <a:pt x="104163" y="103541"/>
                    <a:pt x="105095" y="106833"/>
                  </a:cubicBezTo>
                  <a:cubicBezTo>
                    <a:pt x="105095" y="106833"/>
                    <a:pt x="105095" y="106833"/>
                    <a:pt x="104163" y="106533"/>
                  </a:cubicBezTo>
                  <a:cubicBezTo>
                    <a:pt x="104163" y="106533"/>
                    <a:pt x="104163" y="106533"/>
                    <a:pt x="102766" y="102942"/>
                  </a:cubicBezTo>
                  <a:cubicBezTo>
                    <a:pt x="102766" y="102942"/>
                    <a:pt x="102766" y="102942"/>
                    <a:pt x="101136" y="99950"/>
                  </a:cubicBezTo>
                  <a:cubicBezTo>
                    <a:pt x="101136" y="99950"/>
                    <a:pt x="101136" y="99950"/>
                    <a:pt x="100670" y="101745"/>
                  </a:cubicBezTo>
                  <a:cubicBezTo>
                    <a:pt x="100670" y="101745"/>
                    <a:pt x="100670" y="101745"/>
                    <a:pt x="100204" y="101446"/>
                  </a:cubicBezTo>
                  <a:cubicBezTo>
                    <a:pt x="100204" y="101446"/>
                    <a:pt x="100204" y="101446"/>
                    <a:pt x="99506" y="99351"/>
                  </a:cubicBezTo>
                  <a:cubicBezTo>
                    <a:pt x="99506" y="99351"/>
                    <a:pt x="99506" y="99351"/>
                    <a:pt x="98574" y="98453"/>
                  </a:cubicBezTo>
                  <a:cubicBezTo>
                    <a:pt x="98574" y="98453"/>
                    <a:pt x="98574" y="98453"/>
                    <a:pt x="96245" y="95162"/>
                  </a:cubicBezTo>
                  <a:cubicBezTo>
                    <a:pt x="96245" y="95162"/>
                    <a:pt x="96245" y="95162"/>
                    <a:pt x="96245" y="93067"/>
                  </a:cubicBezTo>
                  <a:cubicBezTo>
                    <a:pt x="96245" y="93067"/>
                    <a:pt x="96245" y="93067"/>
                    <a:pt x="95779" y="94264"/>
                  </a:cubicBezTo>
                  <a:cubicBezTo>
                    <a:pt x="95779" y="94264"/>
                    <a:pt x="95779" y="94264"/>
                    <a:pt x="94615" y="93665"/>
                  </a:cubicBezTo>
                  <a:cubicBezTo>
                    <a:pt x="94615" y="93665"/>
                    <a:pt x="94615" y="93665"/>
                    <a:pt x="92053" y="90673"/>
                  </a:cubicBezTo>
                  <a:cubicBezTo>
                    <a:pt x="92053" y="90673"/>
                    <a:pt x="92053" y="90673"/>
                    <a:pt x="90423" y="88279"/>
                  </a:cubicBezTo>
                  <a:cubicBezTo>
                    <a:pt x="90423" y="88279"/>
                    <a:pt x="90423" y="88279"/>
                    <a:pt x="89492" y="88578"/>
                  </a:cubicBezTo>
                  <a:cubicBezTo>
                    <a:pt x="89492" y="88578"/>
                    <a:pt x="89492" y="88578"/>
                    <a:pt x="87395" y="87980"/>
                  </a:cubicBezTo>
                  <a:cubicBezTo>
                    <a:pt x="87395" y="87980"/>
                    <a:pt x="87395" y="87980"/>
                    <a:pt x="85998" y="86184"/>
                  </a:cubicBezTo>
                  <a:cubicBezTo>
                    <a:pt x="85998" y="86184"/>
                    <a:pt x="85998" y="86184"/>
                    <a:pt x="85998" y="84089"/>
                  </a:cubicBezTo>
                  <a:cubicBezTo>
                    <a:pt x="85998" y="84089"/>
                    <a:pt x="85998" y="84089"/>
                    <a:pt x="85299" y="84688"/>
                  </a:cubicBezTo>
                  <a:cubicBezTo>
                    <a:pt x="85299" y="84688"/>
                    <a:pt x="85299" y="84688"/>
                    <a:pt x="82505" y="84688"/>
                  </a:cubicBezTo>
                  <a:cubicBezTo>
                    <a:pt x="82505" y="84688"/>
                    <a:pt x="82505" y="84688"/>
                    <a:pt x="81108" y="84389"/>
                  </a:cubicBezTo>
                  <a:cubicBezTo>
                    <a:pt x="81108" y="84389"/>
                    <a:pt x="81108" y="84389"/>
                    <a:pt x="79477" y="83790"/>
                  </a:cubicBezTo>
                  <a:cubicBezTo>
                    <a:pt x="79477" y="83790"/>
                    <a:pt x="79477" y="83790"/>
                    <a:pt x="76450" y="83491"/>
                  </a:cubicBezTo>
                  <a:cubicBezTo>
                    <a:pt x="76450" y="83491"/>
                    <a:pt x="76450" y="83491"/>
                    <a:pt x="73422" y="84389"/>
                  </a:cubicBezTo>
                  <a:cubicBezTo>
                    <a:pt x="73422" y="84389"/>
                    <a:pt x="73422" y="84389"/>
                    <a:pt x="71326" y="84987"/>
                  </a:cubicBezTo>
                  <a:cubicBezTo>
                    <a:pt x="71326" y="84987"/>
                    <a:pt x="71326" y="84987"/>
                    <a:pt x="71792" y="82593"/>
                  </a:cubicBezTo>
                  <a:cubicBezTo>
                    <a:pt x="71792" y="82593"/>
                    <a:pt x="71792" y="82593"/>
                    <a:pt x="71093" y="83191"/>
                  </a:cubicBezTo>
                  <a:cubicBezTo>
                    <a:pt x="71093" y="83191"/>
                    <a:pt x="71093" y="83191"/>
                    <a:pt x="69929" y="82294"/>
                  </a:cubicBezTo>
                  <a:cubicBezTo>
                    <a:pt x="69929" y="82294"/>
                    <a:pt x="69929" y="82294"/>
                    <a:pt x="68997" y="81695"/>
                  </a:cubicBezTo>
                  <a:cubicBezTo>
                    <a:pt x="68997" y="81695"/>
                    <a:pt x="68997" y="81695"/>
                    <a:pt x="68066" y="81695"/>
                  </a:cubicBezTo>
                  <a:cubicBezTo>
                    <a:pt x="68066" y="81695"/>
                    <a:pt x="68066" y="81695"/>
                    <a:pt x="67367" y="81695"/>
                  </a:cubicBezTo>
                  <a:cubicBezTo>
                    <a:pt x="67367" y="81695"/>
                    <a:pt x="67367" y="81695"/>
                    <a:pt x="66203" y="82593"/>
                  </a:cubicBezTo>
                  <a:cubicBezTo>
                    <a:pt x="66203" y="82593"/>
                    <a:pt x="66203" y="82593"/>
                    <a:pt x="65271" y="83191"/>
                  </a:cubicBezTo>
                  <a:cubicBezTo>
                    <a:pt x="65271" y="83191"/>
                    <a:pt x="65271" y="83191"/>
                    <a:pt x="64340" y="84688"/>
                  </a:cubicBezTo>
                  <a:cubicBezTo>
                    <a:pt x="64340" y="84688"/>
                    <a:pt x="64340" y="84688"/>
                    <a:pt x="63874" y="85286"/>
                  </a:cubicBezTo>
                  <a:cubicBezTo>
                    <a:pt x="63874" y="85286"/>
                    <a:pt x="63874" y="85286"/>
                    <a:pt x="62710" y="84987"/>
                  </a:cubicBezTo>
                  <a:cubicBezTo>
                    <a:pt x="62710" y="84987"/>
                    <a:pt x="62710" y="84987"/>
                    <a:pt x="63874" y="83790"/>
                  </a:cubicBezTo>
                  <a:cubicBezTo>
                    <a:pt x="63874" y="83790"/>
                    <a:pt x="63874" y="83790"/>
                    <a:pt x="65271" y="81995"/>
                  </a:cubicBezTo>
                  <a:cubicBezTo>
                    <a:pt x="65271" y="81995"/>
                    <a:pt x="65271" y="81995"/>
                    <a:pt x="66203" y="80798"/>
                  </a:cubicBezTo>
                  <a:cubicBezTo>
                    <a:pt x="66203" y="80798"/>
                    <a:pt x="66203" y="80798"/>
                    <a:pt x="66902" y="79600"/>
                  </a:cubicBezTo>
                  <a:cubicBezTo>
                    <a:pt x="66902" y="79600"/>
                    <a:pt x="66902" y="79600"/>
                    <a:pt x="66436" y="79600"/>
                  </a:cubicBezTo>
                  <a:cubicBezTo>
                    <a:pt x="66436" y="79600"/>
                    <a:pt x="66436" y="79600"/>
                    <a:pt x="65504" y="79002"/>
                  </a:cubicBezTo>
                  <a:cubicBezTo>
                    <a:pt x="65504" y="79002"/>
                    <a:pt x="65504" y="79002"/>
                    <a:pt x="65504" y="76907"/>
                  </a:cubicBezTo>
                  <a:cubicBezTo>
                    <a:pt x="65504" y="76907"/>
                    <a:pt x="65504" y="76907"/>
                    <a:pt x="64573" y="77805"/>
                  </a:cubicBezTo>
                  <a:cubicBezTo>
                    <a:pt x="64573" y="77805"/>
                    <a:pt x="64573" y="77805"/>
                    <a:pt x="64340" y="78104"/>
                  </a:cubicBezTo>
                  <a:cubicBezTo>
                    <a:pt x="64340" y="78104"/>
                    <a:pt x="64340" y="78104"/>
                    <a:pt x="62710" y="78104"/>
                  </a:cubicBezTo>
                  <a:cubicBezTo>
                    <a:pt x="62710" y="78104"/>
                    <a:pt x="62710" y="78104"/>
                    <a:pt x="61312" y="77805"/>
                  </a:cubicBezTo>
                  <a:cubicBezTo>
                    <a:pt x="61312" y="77805"/>
                    <a:pt x="61312" y="77805"/>
                    <a:pt x="60614" y="78703"/>
                  </a:cubicBezTo>
                  <a:cubicBezTo>
                    <a:pt x="60614" y="78703"/>
                    <a:pt x="60614" y="78703"/>
                    <a:pt x="60148" y="80498"/>
                  </a:cubicBezTo>
                  <a:cubicBezTo>
                    <a:pt x="60148" y="80498"/>
                    <a:pt x="60148" y="80498"/>
                    <a:pt x="61079" y="81995"/>
                  </a:cubicBezTo>
                  <a:cubicBezTo>
                    <a:pt x="61079" y="81995"/>
                    <a:pt x="61079" y="81995"/>
                    <a:pt x="60614" y="84389"/>
                  </a:cubicBezTo>
                  <a:cubicBezTo>
                    <a:pt x="60614" y="84389"/>
                    <a:pt x="60614" y="84389"/>
                    <a:pt x="59449" y="85885"/>
                  </a:cubicBezTo>
                  <a:cubicBezTo>
                    <a:pt x="59449" y="85885"/>
                    <a:pt x="59449" y="85885"/>
                    <a:pt x="58285" y="85885"/>
                  </a:cubicBezTo>
                  <a:cubicBezTo>
                    <a:pt x="58285" y="85885"/>
                    <a:pt x="58285" y="85885"/>
                    <a:pt x="56888" y="85885"/>
                  </a:cubicBezTo>
                  <a:cubicBezTo>
                    <a:pt x="56888" y="85885"/>
                    <a:pt x="56888" y="85885"/>
                    <a:pt x="56422" y="87980"/>
                  </a:cubicBezTo>
                  <a:cubicBezTo>
                    <a:pt x="56422" y="87980"/>
                    <a:pt x="56422" y="87980"/>
                    <a:pt x="54559" y="88877"/>
                  </a:cubicBezTo>
                  <a:cubicBezTo>
                    <a:pt x="54559" y="88877"/>
                    <a:pt x="54559" y="88877"/>
                    <a:pt x="54326" y="89476"/>
                  </a:cubicBezTo>
                  <a:cubicBezTo>
                    <a:pt x="54326" y="89476"/>
                    <a:pt x="54326" y="89476"/>
                    <a:pt x="52695" y="90972"/>
                  </a:cubicBezTo>
                  <a:cubicBezTo>
                    <a:pt x="52695" y="90972"/>
                    <a:pt x="52695" y="90972"/>
                    <a:pt x="51065" y="91571"/>
                  </a:cubicBezTo>
                  <a:cubicBezTo>
                    <a:pt x="51065" y="91571"/>
                    <a:pt x="51065" y="91571"/>
                    <a:pt x="50134" y="91870"/>
                  </a:cubicBezTo>
                  <a:cubicBezTo>
                    <a:pt x="50134" y="91870"/>
                    <a:pt x="50134" y="91870"/>
                    <a:pt x="49668" y="90972"/>
                  </a:cubicBezTo>
                  <a:cubicBezTo>
                    <a:pt x="49668" y="90972"/>
                    <a:pt x="49668" y="90972"/>
                    <a:pt x="49435" y="90374"/>
                  </a:cubicBezTo>
                  <a:cubicBezTo>
                    <a:pt x="49435" y="90374"/>
                    <a:pt x="49435" y="90374"/>
                    <a:pt x="50600" y="89775"/>
                  </a:cubicBezTo>
                  <a:cubicBezTo>
                    <a:pt x="50600" y="89775"/>
                    <a:pt x="50600" y="89775"/>
                    <a:pt x="51531" y="88279"/>
                  </a:cubicBezTo>
                  <a:cubicBezTo>
                    <a:pt x="51531" y="88279"/>
                    <a:pt x="51531" y="88279"/>
                    <a:pt x="50367" y="88279"/>
                  </a:cubicBezTo>
                  <a:cubicBezTo>
                    <a:pt x="50367" y="88279"/>
                    <a:pt x="50367" y="88279"/>
                    <a:pt x="49901" y="87381"/>
                  </a:cubicBezTo>
                  <a:cubicBezTo>
                    <a:pt x="49901" y="87381"/>
                    <a:pt x="49901" y="87381"/>
                    <a:pt x="51065" y="85286"/>
                  </a:cubicBezTo>
                  <a:cubicBezTo>
                    <a:pt x="51065" y="85286"/>
                    <a:pt x="51065" y="85286"/>
                    <a:pt x="51531" y="83191"/>
                  </a:cubicBezTo>
                  <a:cubicBezTo>
                    <a:pt x="51531" y="83191"/>
                    <a:pt x="51531" y="83191"/>
                    <a:pt x="52230" y="80199"/>
                  </a:cubicBezTo>
                  <a:cubicBezTo>
                    <a:pt x="52230" y="80199"/>
                    <a:pt x="52230" y="80199"/>
                    <a:pt x="53394" y="78404"/>
                  </a:cubicBezTo>
                  <a:cubicBezTo>
                    <a:pt x="53394" y="78404"/>
                    <a:pt x="53394" y="78404"/>
                    <a:pt x="57586" y="79002"/>
                  </a:cubicBezTo>
                  <a:cubicBezTo>
                    <a:pt x="57586" y="79002"/>
                    <a:pt x="57586" y="79002"/>
                    <a:pt x="56888" y="77805"/>
                  </a:cubicBezTo>
                  <a:cubicBezTo>
                    <a:pt x="56888" y="77805"/>
                    <a:pt x="56888" y="77805"/>
                    <a:pt x="55723" y="77506"/>
                  </a:cubicBezTo>
                  <a:cubicBezTo>
                    <a:pt x="55723" y="77506"/>
                    <a:pt x="55723" y="77506"/>
                    <a:pt x="53627" y="76309"/>
                  </a:cubicBezTo>
                  <a:cubicBezTo>
                    <a:pt x="53627" y="76309"/>
                    <a:pt x="53627" y="76309"/>
                    <a:pt x="51997" y="77207"/>
                  </a:cubicBezTo>
                  <a:cubicBezTo>
                    <a:pt x="51997" y="77207"/>
                    <a:pt x="51997" y="77207"/>
                    <a:pt x="50600" y="78703"/>
                  </a:cubicBezTo>
                  <a:cubicBezTo>
                    <a:pt x="50600" y="78703"/>
                    <a:pt x="50600" y="78703"/>
                    <a:pt x="49202" y="80199"/>
                  </a:cubicBezTo>
                  <a:cubicBezTo>
                    <a:pt x="49202" y="80199"/>
                    <a:pt x="49202" y="80199"/>
                    <a:pt x="48504" y="81995"/>
                  </a:cubicBezTo>
                  <a:cubicBezTo>
                    <a:pt x="48504" y="81995"/>
                    <a:pt x="48504" y="81995"/>
                    <a:pt x="48271" y="83491"/>
                  </a:cubicBezTo>
                  <a:cubicBezTo>
                    <a:pt x="48271" y="83491"/>
                    <a:pt x="48271" y="83491"/>
                    <a:pt x="47339" y="83491"/>
                  </a:cubicBezTo>
                  <a:cubicBezTo>
                    <a:pt x="47339" y="83491"/>
                    <a:pt x="47339" y="83491"/>
                    <a:pt x="47339" y="84089"/>
                  </a:cubicBezTo>
                  <a:cubicBezTo>
                    <a:pt x="47339" y="84089"/>
                    <a:pt x="47339" y="84089"/>
                    <a:pt x="47805" y="85286"/>
                  </a:cubicBezTo>
                  <a:cubicBezTo>
                    <a:pt x="47805" y="85286"/>
                    <a:pt x="47805" y="85286"/>
                    <a:pt x="47572" y="86184"/>
                  </a:cubicBezTo>
                  <a:cubicBezTo>
                    <a:pt x="47572" y="86184"/>
                    <a:pt x="47572" y="86184"/>
                    <a:pt x="46873" y="87082"/>
                  </a:cubicBezTo>
                  <a:cubicBezTo>
                    <a:pt x="46873" y="87082"/>
                    <a:pt x="46873" y="87082"/>
                    <a:pt x="45243" y="88279"/>
                  </a:cubicBezTo>
                  <a:cubicBezTo>
                    <a:pt x="45243" y="88279"/>
                    <a:pt x="45243" y="88279"/>
                    <a:pt x="44312" y="89177"/>
                  </a:cubicBezTo>
                  <a:cubicBezTo>
                    <a:pt x="44312" y="89177"/>
                    <a:pt x="44312" y="89177"/>
                    <a:pt x="43147" y="90673"/>
                  </a:cubicBezTo>
                  <a:cubicBezTo>
                    <a:pt x="43147" y="90673"/>
                    <a:pt x="43147" y="90673"/>
                    <a:pt x="42914" y="92169"/>
                  </a:cubicBezTo>
                  <a:cubicBezTo>
                    <a:pt x="42914" y="92169"/>
                    <a:pt x="42914" y="92169"/>
                    <a:pt x="44545" y="92768"/>
                  </a:cubicBezTo>
                  <a:cubicBezTo>
                    <a:pt x="44545" y="92768"/>
                    <a:pt x="44545" y="92768"/>
                    <a:pt x="44777" y="94862"/>
                  </a:cubicBezTo>
                  <a:cubicBezTo>
                    <a:pt x="44777" y="94862"/>
                    <a:pt x="44777" y="94862"/>
                    <a:pt x="44079" y="96059"/>
                  </a:cubicBezTo>
                  <a:cubicBezTo>
                    <a:pt x="44079" y="96059"/>
                    <a:pt x="44079" y="96059"/>
                    <a:pt x="42914" y="96957"/>
                  </a:cubicBezTo>
                  <a:cubicBezTo>
                    <a:pt x="42914" y="96957"/>
                    <a:pt x="42914" y="96957"/>
                    <a:pt x="41517" y="99351"/>
                  </a:cubicBezTo>
                  <a:cubicBezTo>
                    <a:pt x="41517" y="99351"/>
                    <a:pt x="41517" y="99351"/>
                    <a:pt x="39421" y="101147"/>
                  </a:cubicBezTo>
                  <a:cubicBezTo>
                    <a:pt x="39421" y="101147"/>
                    <a:pt x="39421" y="101147"/>
                    <a:pt x="35229" y="103840"/>
                  </a:cubicBezTo>
                  <a:cubicBezTo>
                    <a:pt x="35229" y="103840"/>
                    <a:pt x="35229" y="103840"/>
                    <a:pt x="34996" y="106234"/>
                  </a:cubicBezTo>
                  <a:cubicBezTo>
                    <a:pt x="34996" y="106234"/>
                    <a:pt x="34996" y="106234"/>
                    <a:pt x="33366" y="107132"/>
                  </a:cubicBezTo>
                  <a:cubicBezTo>
                    <a:pt x="33366" y="107132"/>
                    <a:pt x="33366" y="107132"/>
                    <a:pt x="31736" y="108329"/>
                  </a:cubicBezTo>
                  <a:cubicBezTo>
                    <a:pt x="31736" y="108329"/>
                    <a:pt x="31736" y="108329"/>
                    <a:pt x="29640" y="109226"/>
                  </a:cubicBezTo>
                  <a:cubicBezTo>
                    <a:pt x="29640" y="109226"/>
                    <a:pt x="29640" y="109226"/>
                    <a:pt x="28941" y="109825"/>
                  </a:cubicBezTo>
                  <a:cubicBezTo>
                    <a:pt x="28941" y="109825"/>
                    <a:pt x="28941" y="109825"/>
                    <a:pt x="28010" y="110723"/>
                  </a:cubicBezTo>
                  <a:cubicBezTo>
                    <a:pt x="28010" y="110723"/>
                    <a:pt x="28010" y="110723"/>
                    <a:pt x="27311" y="111620"/>
                  </a:cubicBezTo>
                  <a:cubicBezTo>
                    <a:pt x="27311" y="111620"/>
                    <a:pt x="27311" y="111620"/>
                    <a:pt x="26845" y="113416"/>
                  </a:cubicBezTo>
                  <a:cubicBezTo>
                    <a:pt x="26845" y="113416"/>
                    <a:pt x="26845" y="113416"/>
                    <a:pt x="25681" y="113715"/>
                  </a:cubicBezTo>
                  <a:cubicBezTo>
                    <a:pt x="25681" y="113715"/>
                    <a:pt x="25681" y="113715"/>
                    <a:pt x="24050" y="114314"/>
                  </a:cubicBezTo>
                  <a:cubicBezTo>
                    <a:pt x="24050" y="114314"/>
                    <a:pt x="24050" y="114314"/>
                    <a:pt x="22886" y="114314"/>
                  </a:cubicBezTo>
                  <a:cubicBezTo>
                    <a:pt x="22886" y="114314"/>
                    <a:pt x="22886" y="114314"/>
                    <a:pt x="21722" y="114912"/>
                  </a:cubicBezTo>
                  <a:cubicBezTo>
                    <a:pt x="21722" y="114912"/>
                    <a:pt x="21722" y="114912"/>
                    <a:pt x="20091" y="116109"/>
                  </a:cubicBezTo>
                  <a:cubicBezTo>
                    <a:pt x="20091" y="116109"/>
                    <a:pt x="20091" y="116109"/>
                    <a:pt x="20557" y="117606"/>
                  </a:cubicBezTo>
                  <a:cubicBezTo>
                    <a:pt x="20557" y="117606"/>
                    <a:pt x="20557" y="117606"/>
                    <a:pt x="20091" y="117905"/>
                  </a:cubicBezTo>
                  <a:cubicBezTo>
                    <a:pt x="20091" y="117905"/>
                    <a:pt x="20091" y="117905"/>
                    <a:pt x="18927" y="117007"/>
                  </a:cubicBezTo>
                  <a:cubicBezTo>
                    <a:pt x="18927" y="117007"/>
                    <a:pt x="18927" y="117007"/>
                    <a:pt x="17763" y="116408"/>
                  </a:cubicBezTo>
                  <a:cubicBezTo>
                    <a:pt x="17763" y="116408"/>
                    <a:pt x="17763" y="116408"/>
                    <a:pt x="16831" y="114613"/>
                  </a:cubicBezTo>
                  <a:cubicBezTo>
                    <a:pt x="16831" y="114613"/>
                    <a:pt x="16831" y="114613"/>
                    <a:pt x="16598" y="115211"/>
                  </a:cubicBezTo>
                  <a:cubicBezTo>
                    <a:pt x="16598" y="115211"/>
                    <a:pt x="16598" y="115211"/>
                    <a:pt x="16598" y="117606"/>
                  </a:cubicBezTo>
                  <a:cubicBezTo>
                    <a:pt x="16598" y="117606"/>
                    <a:pt x="16598" y="117606"/>
                    <a:pt x="15201" y="117606"/>
                  </a:cubicBezTo>
                  <a:cubicBezTo>
                    <a:pt x="15201" y="117606"/>
                    <a:pt x="15201" y="117606"/>
                    <a:pt x="15201" y="118503"/>
                  </a:cubicBezTo>
                  <a:cubicBezTo>
                    <a:pt x="15201" y="118503"/>
                    <a:pt x="15201" y="118503"/>
                    <a:pt x="13804" y="118503"/>
                  </a:cubicBezTo>
                  <a:cubicBezTo>
                    <a:pt x="13804" y="118503"/>
                    <a:pt x="13804" y="118503"/>
                    <a:pt x="13804" y="118204"/>
                  </a:cubicBezTo>
                  <a:cubicBezTo>
                    <a:pt x="13804" y="117905"/>
                    <a:pt x="13105" y="117905"/>
                    <a:pt x="13105" y="117905"/>
                  </a:cubicBezTo>
                  <a:cubicBezTo>
                    <a:pt x="13105" y="117905"/>
                    <a:pt x="13105" y="117905"/>
                    <a:pt x="12173" y="117905"/>
                  </a:cubicBezTo>
                  <a:cubicBezTo>
                    <a:pt x="12173" y="117905"/>
                    <a:pt x="12173" y="117905"/>
                    <a:pt x="11009" y="118204"/>
                  </a:cubicBezTo>
                  <a:cubicBezTo>
                    <a:pt x="11009" y="118204"/>
                    <a:pt x="11009" y="118204"/>
                    <a:pt x="9612" y="120000"/>
                  </a:cubicBezTo>
                  <a:cubicBezTo>
                    <a:pt x="9612" y="120000"/>
                    <a:pt x="9612" y="120000"/>
                    <a:pt x="7050" y="120000"/>
                  </a:cubicBezTo>
                  <a:cubicBezTo>
                    <a:pt x="7050" y="120000"/>
                    <a:pt x="7050" y="120000"/>
                    <a:pt x="4721" y="120000"/>
                  </a:cubicBezTo>
                  <a:cubicBezTo>
                    <a:pt x="4721" y="120000"/>
                    <a:pt x="4721" y="120000"/>
                    <a:pt x="4721" y="118802"/>
                  </a:cubicBezTo>
                  <a:cubicBezTo>
                    <a:pt x="4721" y="118802"/>
                    <a:pt x="4721" y="118802"/>
                    <a:pt x="6351" y="116408"/>
                  </a:cubicBezTo>
                  <a:cubicBezTo>
                    <a:pt x="6351" y="116408"/>
                    <a:pt x="6351" y="116408"/>
                    <a:pt x="9146" y="116408"/>
                  </a:cubicBezTo>
                  <a:cubicBezTo>
                    <a:pt x="9146" y="116408"/>
                    <a:pt x="9146" y="116408"/>
                    <a:pt x="10310" y="116408"/>
                  </a:cubicBezTo>
                  <a:cubicBezTo>
                    <a:pt x="10310" y="116408"/>
                    <a:pt x="10310" y="116408"/>
                    <a:pt x="11475" y="115511"/>
                  </a:cubicBezTo>
                  <a:cubicBezTo>
                    <a:pt x="11475" y="115511"/>
                    <a:pt x="11475" y="115511"/>
                    <a:pt x="13105" y="114912"/>
                  </a:cubicBezTo>
                  <a:cubicBezTo>
                    <a:pt x="13105" y="114912"/>
                    <a:pt x="13105" y="114912"/>
                    <a:pt x="13804" y="114314"/>
                  </a:cubicBezTo>
                  <a:cubicBezTo>
                    <a:pt x="13804" y="114314"/>
                    <a:pt x="13804" y="114314"/>
                    <a:pt x="14502" y="112817"/>
                  </a:cubicBezTo>
                  <a:cubicBezTo>
                    <a:pt x="14502" y="112817"/>
                    <a:pt x="14502" y="112817"/>
                    <a:pt x="15900" y="111920"/>
                  </a:cubicBezTo>
                  <a:cubicBezTo>
                    <a:pt x="15900" y="111920"/>
                    <a:pt x="15900" y="111920"/>
                    <a:pt x="17995" y="111620"/>
                  </a:cubicBezTo>
                  <a:cubicBezTo>
                    <a:pt x="17995" y="111620"/>
                    <a:pt x="17995" y="111620"/>
                    <a:pt x="19160" y="111620"/>
                  </a:cubicBezTo>
                  <a:cubicBezTo>
                    <a:pt x="19160" y="111620"/>
                    <a:pt x="19160" y="111620"/>
                    <a:pt x="20091" y="112817"/>
                  </a:cubicBezTo>
                  <a:cubicBezTo>
                    <a:pt x="20091" y="112817"/>
                    <a:pt x="20091" y="112817"/>
                    <a:pt x="21023" y="111920"/>
                  </a:cubicBezTo>
                  <a:cubicBezTo>
                    <a:pt x="21023" y="111920"/>
                    <a:pt x="21023" y="111920"/>
                    <a:pt x="21955" y="110124"/>
                  </a:cubicBezTo>
                  <a:cubicBezTo>
                    <a:pt x="21955" y="110124"/>
                    <a:pt x="21955" y="110124"/>
                    <a:pt x="23119" y="108628"/>
                  </a:cubicBezTo>
                  <a:cubicBezTo>
                    <a:pt x="23119" y="108628"/>
                    <a:pt x="23119" y="108628"/>
                    <a:pt x="24283" y="107730"/>
                  </a:cubicBezTo>
                  <a:cubicBezTo>
                    <a:pt x="24283" y="107730"/>
                    <a:pt x="24283" y="107730"/>
                    <a:pt x="26612" y="107132"/>
                  </a:cubicBezTo>
                  <a:cubicBezTo>
                    <a:pt x="26612" y="107132"/>
                    <a:pt x="26612" y="107132"/>
                    <a:pt x="27544" y="105935"/>
                  </a:cubicBezTo>
                  <a:cubicBezTo>
                    <a:pt x="27544" y="105935"/>
                    <a:pt x="27544" y="105935"/>
                    <a:pt x="28708" y="104438"/>
                  </a:cubicBezTo>
                  <a:cubicBezTo>
                    <a:pt x="28708" y="104438"/>
                    <a:pt x="28708" y="104438"/>
                    <a:pt x="30106" y="102942"/>
                  </a:cubicBezTo>
                  <a:cubicBezTo>
                    <a:pt x="30106" y="102942"/>
                    <a:pt x="30106" y="102942"/>
                    <a:pt x="31270" y="102044"/>
                  </a:cubicBezTo>
                  <a:cubicBezTo>
                    <a:pt x="31270" y="102044"/>
                    <a:pt x="31270" y="102044"/>
                    <a:pt x="31736" y="100249"/>
                  </a:cubicBezTo>
                  <a:cubicBezTo>
                    <a:pt x="31736" y="100249"/>
                    <a:pt x="31736" y="100249"/>
                    <a:pt x="31969" y="97556"/>
                  </a:cubicBezTo>
                  <a:cubicBezTo>
                    <a:pt x="31969" y="97556"/>
                    <a:pt x="31969" y="97556"/>
                    <a:pt x="32434" y="95760"/>
                  </a:cubicBezTo>
                  <a:cubicBezTo>
                    <a:pt x="32434" y="95760"/>
                    <a:pt x="32434" y="95760"/>
                    <a:pt x="32667" y="95162"/>
                  </a:cubicBezTo>
                  <a:cubicBezTo>
                    <a:pt x="32667" y="95162"/>
                    <a:pt x="32667" y="95162"/>
                    <a:pt x="33832" y="93067"/>
                  </a:cubicBezTo>
                  <a:cubicBezTo>
                    <a:pt x="33832" y="93067"/>
                    <a:pt x="33832" y="93067"/>
                    <a:pt x="33133" y="93067"/>
                  </a:cubicBezTo>
                  <a:cubicBezTo>
                    <a:pt x="33133" y="93067"/>
                    <a:pt x="33133" y="93067"/>
                    <a:pt x="31969" y="93366"/>
                  </a:cubicBezTo>
                  <a:cubicBezTo>
                    <a:pt x="31969" y="93366"/>
                    <a:pt x="31969" y="93366"/>
                    <a:pt x="31270" y="93366"/>
                  </a:cubicBezTo>
                  <a:cubicBezTo>
                    <a:pt x="31270" y="93366"/>
                    <a:pt x="31270" y="93366"/>
                    <a:pt x="30106" y="93067"/>
                  </a:cubicBezTo>
                  <a:cubicBezTo>
                    <a:pt x="30106" y="93067"/>
                    <a:pt x="30106" y="93067"/>
                    <a:pt x="29640" y="92468"/>
                  </a:cubicBezTo>
                  <a:cubicBezTo>
                    <a:pt x="29640" y="92468"/>
                    <a:pt x="29640" y="92468"/>
                    <a:pt x="30804" y="90972"/>
                  </a:cubicBezTo>
                  <a:cubicBezTo>
                    <a:pt x="30804" y="90972"/>
                    <a:pt x="30804" y="90972"/>
                    <a:pt x="29640" y="91271"/>
                  </a:cubicBezTo>
                  <a:cubicBezTo>
                    <a:pt x="29640" y="91271"/>
                    <a:pt x="29640" y="91271"/>
                    <a:pt x="28941" y="92169"/>
                  </a:cubicBezTo>
                  <a:cubicBezTo>
                    <a:pt x="28941" y="92169"/>
                    <a:pt x="28941" y="92169"/>
                    <a:pt x="28475" y="94264"/>
                  </a:cubicBezTo>
                  <a:cubicBezTo>
                    <a:pt x="28475" y="94264"/>
                    <a:pt x="28475" y="94264"/>
                    <a:pt x="27777" y="95162"/>
                  </a:cubicBezTo>
                  <a:cubicBezTo>
                    <a:pt x="27777" y="95162"/>
                    <a:pt x="27777" y="95162"/>
                    <a:pt x="27544" y="94264"/>
                  </a:cubicBezTo>
                  <a:cubicBezTo>
                    <a:pt x="27544" y="94264"/>
                    <a:pt x="27544" y="94264"/>
                    <a:pt x="26845" y="93067"/>
                  </a:cubicBezTo>
                  <a:cubicBezTo>
                    <a:pt x="26845" y="93067"/>
                    <a:pt x="26845" y="93067"/>
                    <a:pt x="25681" y="91571"/>
                  </a:cubicBezTo>
                  <a:cubicBezTo>
                    <a:pt x="25681" y="91571"/>
                    <a:pt x="25681" y="91571"/>
                    <a:pt x="23818" y="90074"/>
                  </a:cubicBezTo>
                  <a:cubicBezTo>
                    <a:pt x="23818" y="90074"/>
                    <a:pt x="23818" y="90074"/>
                    <a:pt x="23352" y="90074"/>
                  </a:cubicBezTo>
                  <a:cubicBezTo>
                    <a:pt x="23352" y="90074"/>
                    <a:pt x="23352" y="90074"/>
                    <a:pt x="21722" y="91571"/>
                  </a:cubicBezTo>
                  <a:cubicBezTo>
                    <a:pt x="21722" y="91571"/>
                    <a:pt x="21722" y="91571"/>
                    <a:pt x="20790" y="91571"/>
                  </a:cubicBezTo>
                  <a:cubicBezTo>
                    <a:pt x="20790" y="91571"/>
                    <a:pt x="20790" y="91571"/>
                    <a:pt x="19393" y="91571"/>
                  </a:cubicBezTo>
                  <a:cubicBezTo>
                    <a:pt x="19393" y="91571"/>
                    <a:pt x="19393" y="91571"/>
                    <a:pt x="19626" y="87680"/>
                  </a:cubicBezTo>
                  <a:cubicBezTo>
                    <a:pt x="19626" y="87680"/>
                    <a:pt x="19626" y="87680"/>
                    <a:pt x="19859" y="86483"/>
                  </a:cubicBezTo>
                  <a:cubicBezTo>
                    <a:pt x="19859" y="86483"/>
                    <a:pt x="19859" y="86483"/>
                    <a:pt x="20557" y="85286"/>
                  </a:cubicBezTo>
                  <a:cubicBezTo>
                    <a:pt x="20557" y="85286"/>
                    <a:pt x="20557" y="85286"/>
                    <a:pt x="20557" y="83790"/>
                  </a:cubicBezTo>
                  <a:cubicBezTo>
                    <a:pt x="20557" y="83790"/>
                    <a:pt x="20557" y="83790"/>
                    <a:pt x="20324" y="81396"/>
                  </a:cubicBezTo>
                  <a:cubicBezTo>
                    <a:pt x="20324" y="81396"/>
                    <a:pt x="20324" y="81396"/>
                    <a:pt x="19859" y="79002"/>
                  </a:cubicBezTo>
                  <a:cubicBezTo>
                    <a:pt x="19859" y="79002"/>
                    <a:pt x="19859" y="79002"/>
                    <a:pt x="19393" y="79600"/>
                  </a:cubicBezTo>
                  <a:cubicBezTo>
                    <a:pt x="19393" y="79600"/>
                    <a:pt x="19393" y="79600"/>
                    <a:pt x="18461" y="80798"/>
                  </a:cubicBezTo>
                  <a:cubicBezTo>
                    <a:pt x="18461" y="80798"/>
                    <a:pt x="18461" y="80798"/>
                    <a:pt x="17763" y="81396"/>
                  </a:cubicBezTo>
                  <a:cubicBezTo>
                    <a:pt x="17763" y="81396"/>
                    <a:pt x="17763" y="81396"/>
                    <a:pt x="17064" y="81396"/>
                  </a:cubicBezTo>
                  <a:cubicBezTo>
                    <a:pt x="17064" y="81396"/>
                    <a:pt x="17064" y="81396"/>
                    <a:pt x="16365" y="80498"/>
                  </a:cubicBezTo>
                  <a:cubicBezTo>
                    <a:pt x="16365" y="80498"/>
                    <a:pt x="16365" y="80498"/>
                    <a:pt x="15900" y="80498"/>
                  </a:cubicBezTo>
                  <a:cubicBezTo>
                    <a:pt x="15900" y="80498"/>
                    <a:pt x="15900" y="80498"/>
                    <a:pt x="14968" y="79900"/>
                  </a:cubicBezTo>
                  <a:cubicBezTo>
                    <a:pt x="14968" y="79900"/>
                    <a:pt x="14968" y="79900"/>
                    <a:pt x="14269" y="79002"/>
                  </a:cubicBezTo>
                  <a:cubicBezTo>
                    <a:pt x="14269" y="79002"/>
                    <a:pt x="14269" y="79002"/>
                    <a:pt x="13571" y="78404"/>
                  </a:cubicBezTo>
                  <a:cubicBezTo>
                    <a:pt x="13571" y="78404"/>
                    <a:pt x="13571" y="78404"/>
                    <a:pt x="12872" y="77506"/>
                  </a:cubicBezTo>
                  <a:cubicBezTo>
                    <a:pt x="12872" y="77506"/>
                    <a:pt x="12872" y="77506"/>
                    <a:pt x="12639" y="76608"/>
                  </a:cubicBezTo>
                  <a:cubicBezTo>
                    <a:pt x="12639" y="76608"/>
                    <a:pt x="12639" y="76608"/>
                    <a:pt x="12406" y="74513"/>
                  </a:cubicBezTo>
                  <a:cubicBezTo>
                    <a:pt x="12406" y="74513"/>
                    <a:pt x="12406" y="74513"/>
                    <a:pt x="13338" y="73616"/>
                  </a:cubicBezTo>
                  <a:cubicBezTo>
                    <a:pt x="13338" y="73616"/>
                    <a:pt x="13338" y="73616"/>
                    <a:pt x="14269" y="73616"/>
                  </a:cubicBezTo>
                  <a:cubicBezTo>
                    <a:pt x="14269" y="73616"/>
                    <a:pt x="14269" y="73616"/>
                    <a:pt x="15434" y="73616"/>
                  </a:cubicBezTo>
                  <a:cubicBezTo>
                    <a:pt x="15434" y="73616"/>
                    <a:pt x="15434" y="73616"/>
                    <a:pt x="16598" y="74513"/>
                  </a:cubicBezTo>
                  <a:cubicBezTo>
                    <a:pt x="16598" y="74513"/>
                    <a:pt x="16598" y="74513"/>
                    <a:pt x="17064" y="73017"/>
                  </a:cubicBezTo>
                  <a:cubicBezTo>
                    <a:pt x="17064" y="73017"/>
                    <a:pt x="17064" y="73017"/>
                    <a:pt x="16365" y="72119"/>
                  </a:cubicBezTo>
                  <a:cubicBezTo>
                    <a:pt x="16365" y="72119"/>
                    <a:pt x="16365" y="72119"/>
                    <a:pt x="16132" y="72119"/>
                  </a:cubicBezTo>
                  <a:cubicBezTo>
                    <a:pt x="16132" y="72119"/>
                    <a:pt x="16132" y="72119"/>
                    <a:pt x="14968" y="72119"/>
                  </a:cubicBezTo>
                  <a:cubicBezTo>
                    <a:pt x="14968" y="72119"/>
                    <a:pt x="14968" y="72119"/>
                    <a:pt x="14269" y="72119"/>
                  </a:cubicBezTo>
                  <a:cubicBezTo>
                    <a:pt x="14269" y="72119"/>
                    <a:pt x="14269" y="72119"/>
                    <a:pt x="12872" y="70922"/>
                  </a:cubicBezTo>
                  <a:cubicBezTo>
                    <a:pt x="12872" y="70922"/>
                    <a:pt x="12872" y="70922"/>
                    <a:pt x="12406" y="69725"/>
                  </a:cubicBezTo>
                  <a:cubicBezTo>
                    <a:pt x="12406" y="69725"/>
                    <a:pt x="12406" y="69725"/>
                    <a:pt x="11941" y="68229"/>
                  </a:cubicBezTo>
                  <a:cubicBezTo>
                    <a:pt x="11941" y="68229"/>
                    <a:pt x="11941" y="68229"/>
                    <a:pt x="11475" y="66733"/>
                  </a:cubicBezTo>
                  <a:cubicBezTo>
                    <a:pt x="11475" y="66733"/>
                    <a:pt x="11475" y="66733"/>
                    <a:pt x="11475" y="66134"/>
                  </a:cubicBezTo>
                  <a:cubicBezTo>
                    <a:pt x="11475" y="66134"/>
                    <a:pt x="11475" y="66134"/>
                    <a:pt x="11941" y="65536"/>
                  </a:cubicBezTo>
                  <a:cubicBezTo>
                    <a:pt x="11941" y="65536"/>
                    <a:pt x="11941" y="65536"/>
                    <a:pt x="12639" y="64039"/>
                  </a:cubicBezTo>
                  <a:cubicBezTo>
                    <a:pt x="12639" y="64039"/>
                    <a:pt x="12639" y="64039"/>
                    <a:pt x="13804" y="62244"/>
                  </a:cubicBezTo>
                  <a:cubicBezTo>
                    <a:pt x="13804" y="62244"/>
                    <a:pt x="13804" y="62244"/>
                    <a:pt x="15201" y="61047"/>
                  </a:cubicBezTo>
                  <a:cubicBezTo>
                    <a:pt x="15201" y="61047"/>
                    <a:pt x="15201" y="61047"/>
                    <a:pt x="16132" y="59551"/>
                  </a:cubicBezTo>
                  <a:cubicBezTo>
                    <a:pt x="16132" y="59551"/>
                    <a:pt x="16132" y="59551"/>
                    <a:pt x="16365" y="58054"/>
                  </a:cubicBezTo>
                  <a:cubicBezTo>
                    <a:pt x="16365" y="58054"/>
                    <a:pt x="16365" y="58054"/>
                    <a:pt x="17530" y="56558"/>
                  </a:cubicBezTo>
                  <a:cubicBezTo>
                    <a:pt x="17530" y="56558"/>
                    <a:pt x="17530" y="56558"/>
                    <a:pt x="18461" y="56259"/>
                  </a:cubicBezTo>
                  <a:cubicBezTo>
                    <a:pt x="18461" y="56259"/>
                    <a:pt x="18461" y="56259"/>
                    <a:pt x="19160" y="56857"/>
                  </a:cubicBezTo>
                  <a:cubicBezTo>
                    <a:pt x="19160" y="56857"/>
                    <a:pt x="19160" y="56857"/>
                    <a:pt x="19859" y="58054"/>
                  </a:cubicBezTo>
                  <a:cubicBezTo>
                    <a:pt x="19859" y="58054"/>
                    <a:pt x="19859" y="58054"/>
                    <a:pt x="20324" y="58054"/>
                  </a:cubicBezTo>
                  <a:cubicBezTo>
                    <a:pt x="20324" y="58054"/>
                    <a:pt x="20324" y="58054"/>
                    <a:pt x="21256" y="58054"/>
                  </a:cubicBezTo>
                  <a:cubicBezTo>
                    <a:pt x="21256" y="58054"/>
                    <a:pt x="21256" y="58054"/>
                    <a:pt x="21722" y="58054"/>
                  </a:cubicBezTo>
                  <a:cubicBezTo>
                    <a:pt x="21722" y="58054"/>
                    <a:pt x="21722" y="58054"/>
                    <a:pt x="22420" y="56857"/>
                  </a:cubicBezTo>
                  <a:cubicBezTo>
                    <a:pt x="22420" y="56857"/>
                    <a:pt x="22420" y="56857"/>
                    <a:pt x="23119" y="56857"/>
                  </a:cubicBezTo>
                  <a:cubicBezTo>
                    <a:pt x="23119" y="56857"/>
                    <a:pt x="23119" y="56857"/>
                    <a:pt x="23352" y="56259"/>
                  </a:cubicBezTo>
                  <a:cubicBezTo>
                    <a:pt x="23352" y="56259"/>
                    <a:pt x="23352" y="56259"/>
                    <a:pt x="23818" y="55361"/>
                  </a:cubicBezTo>
                  <a:cubicBezTo>
                    <a:pt x="23818" y="55361"/>
                    <a:pt x="23818" y="55361"/>
                    <a:pt x="24050" y="56259"/>
                  </a:cubicBezTo>
                  <a:cubicBezTo>
                    <a:pt x="24050" y="56259"/>
                    <a:pt x="24050" y="56259"/>
                    <a:pt x="24749" y="56259"/>
                  </a:cubicBezTo>
                  <a:cubicBezTo>
                    <a:pt x="24749" y="56259"/>
                    <a:pt x="24749" y="56259"/>
                    <a:pt x="25215" y="56259"/>
                  </a:cubicBezTo>
                  <a:cubicBezTo>
                    <a:pt x="25215" y="56259"/>
                    <a:pt x="25215" y="56259"/>
                    <a:pt x="26147" y="56259"/>
                  </a:cubicBezTo>
                  <a:cubicBezTo>
                    <a:pt x="26147" y="56259"/>
                    <a:pt x="26147" y="56259"/>
                    <a:pt x="26845" y="55361"/>
                  </a:cubicBezTo>
                  <a:cubicBezTo>
                    <a:pt x="26845" y="55361"/>
                    <a:pt x="26845" y="55361"/>
                    <a:pt x="27544" y="55361"/>
                  </a:cubicBezTo>
                  <a:cubicBezTo>
                    <a:pt x="27544" y="55361"/>
                    <a:pt x="27544" y="55361"/>
                    <a:pt x="27777" y="53266"/>
                  </a:cubicBezTo>
                  <a:cubicBezTo>
                    <a:pt x="27777" y="53266"/>
                    <a:pt x="27777" y="53266"/>
                    <a:pt x="27311" y="51770"/>
                  </a:cubicBezTo>
                  <a:cubicBezTo>
                    <a:pt x="27311" y="51770"/>
                    <a:pt x="27311" y="51770"/>
                    <a:pt x="26845" y="49376"/>
                  </a:cubicBezTo>
                  <a:cubicBezTo>
                    <a:pt x="26845" y="49376"/>
                    <a:pt x="26845" y="49376"/>
                    <a:pt x="27777" y="49376"/>
                  </a:cubicBezTo>
                  <a:cubicBezTo>
                    <a:pt x="27777" y="49376"/>
                    <a:pt x="27777" y="49376"/>
                    <a:pt x="28708" y="48179"/>
                  </a:cubicBezTo>
                  <a:cubicBezTo>
                    <a:pt x="28708" y="48179"/>
                    <a:pt x="28708" y="48179"/>
                    <a:pt x="28475" y="46383"/>
                  </a:cubicBezTo>
                  <a:cubicBezTo>
                    <a:pt x="28475" y="46383"/>
                    <a:pt x="28475" y="46383"/>
                    <a:pt x="27078" y="46084"/>
                  </a:cubicBezTo>
                  <a:cubicBezTo>
                    <a:pt x="27078" y="46084"/>
                    <a:pt x="27078" y="46084"/>
                    <a:pt x="26379" y="46084"/>
                  </a:cubicBezTo>
                  <a:cubicBezTo>
                    <a:pt x="26379" y="46084"/>
                    <a:pt x="26379" y="46084"/>
                    <a:pt x="25681" y="46383"/>
                  </a:cubicBezTo>
                  <a:cubicBezTo>
                    <a:pt x="25681" y="46383"/>
                    <a:pt x="25681" y="46383"/>
                    <a:pt x="24982" y="46982"/>
                  </a:cubicBezTo>
                  <a:cubicBezTo>
                    <a:pt x="24982" y="46982"/>
                    <a:pt x="24982" y="46982"/>
                    <a:pt x="24516" y="48179"/>
                  </a:cubicBezTo>
                  <a:cubicBezTo>
                    <a:pt x="24516" y="48179"/>
                    <a:pt x="24516" y="48179"/>
                    <a:pt x="23818" y="48179"/>
                  </a:cubicBezTo>
                  <a:cubicBezTo>
                    <a:pt x="23818" y="48179"/>
                    <a:pt x="23818" y="48179"/>
                    <a:pt x="23119" y="46383"/>
                  </a:cubicBezTo>
                  <a:cubicBezTo>
                    <a:pt x="23119" y="46383"/>
                    <a:pt x="23119" y="46383"/>
                    <a:pt x="21256" y="46383"/>
                  </a:cubicBezTo>
                  <a:cubicBezTo>
                    <a:pt x="21256" y="46383"/>
                    <a:pt x="21256" y="46383"/>
                    <a:pt x="19160" y="46383"/>
                  </a:cubicBezTo>
                  <a:cubicBezTo>
                    <a:pt x="19160" y="46383"/>
                    <a:pt x="19160" y="46383"/>
                    <a:pt x="17530" y="45785"/>
                  </a:cubicBezTo>
                  <a:cubicBezTo>
                    <a:pt x="17530" y="45785"/>
                    <a:pt x="17530" y="45785"/>
                    <a:pt x="15900" y="44887"/>
                  </a:cubicBezTo>
                  <a:cubicBezTo>
                    <a:pt x="15900" y="44887"/>
                    <a:pt x="15900" y="44887"/>
                    <a:pt x="14968" y="43391"/>
                  </a:cubicBezTo>
                  <a:cubicBezTo>
                    <a:pt x="14968" y="43391"/>
                    <a:pt x="14968" y="43391"/>
                    <a:pt x="14735" y="40399"/>
                  </a:cubicBezTo>
                  <a:cubicBezTo>
                    <a:pt x="14735" y="40399"/>
                    <a:pt x="14735" y="40399"/>
                    <a:pt x="15900" y="39800"/>
                  </a:cubicBezTo>
                  <a:cubicBezTo>
                    <a:pt x="15900" y="39800"/>
                    <a:pt x="15900" y="39800"/>
                    <a:pt x="16598" y="39201"/>
                  </a:cubicBezTo>
                  <a:cubicBezTo>
                    <a:pt x="16598" y="39201"/>
                    <a:pt x="16598" y="39201"/>
                    <a:pt x="14968" y="38304"/>
                  </a:cubicBezTo>
                  <a:cubicBezTo>
                    <a:pt x="14968" y="38304"/>
                    <a:pt x="14968" y="38304"/>
                    <a:pt x="14036" y="37406"/>
                  </a:cubicBezTo>
                  <a:cubicBezTo>
                    <a:pt x="14036" y="37406"/>
                    <a:pt x="14036" y="37406"/>
                    <a:pt x="12872" y="36209"/>
                  </a:cubicBezTo>
                  <a:cubicBezTo>
                    <a:pt x="12872" y="36209"/>
                    <a:pt x="12872" y="36209"/>
                    <a:pt x="12639" y="35610"/>
                  </a:cubicBezTo>
                  <a:cubicBezTo>
                    <a:pt x="12639" y="35610"/>
                    <a:pt x="12639" y="35610"/>
                    <a:pt x="13571" y="34713"/>
                  </a:cubicBezTo>
                  <a:cubicBezTo>
                    <a:pt x="13571" y="34713"/>
                    <a:pt x="13571" y="34713"/>
                    <a:pt x="14269" y="34713"/>
                  </a:cubicBezTo>
                  <a:cubicBezTo>
                    <a:pt x="14269" y="34713"/>
                    <a:pt x="14269" y="34713"/>
                    <a:pt x="15667" y="34413"/>
                  </a:cubicBezTo>
                  <a:cubicBezTo>
                    <a:pt x="15667" y="34413"/>
                    <a:pt x="15667" y="34413"/>
                    <a:pt x="17530" y="32917"/>
                  </a:cubicBezTo>
                  <a:cubicBezTo>
                    <a:pt x="17530" y="32917"/>
                    <a:pt x="17530" y="32917"/>
                    <a:pt x="17763" y="33516"/>
                  </a:cubicBezTo>
                  <a:cubicBezTo>
                    <a:pt x="17763" y="33516"/>
                    <a:pt x="17763" y="33516"/>
                    <a:pt x="18927" y="32917"/>
                  </a:cubicBezTo>
                  <a:cubicBezTo>
                    <a:pt x="18927" y="32917"/>
                    <a:pt x="18927" y="32917"/>
                    <a:pt x="18927" y="32618"/>
                  </a:cubicBezTo>
                  <a:cubicBezTo>
                    <a:pt x="18927" y="32618"/>
                    <a:pt x="18927" y="32618"/>
                    <a:pt x="19626" y="32319"/>
                  </a:cubicBezTo>
                  <a:cubicBezTo>
                    <a:pt x="19626" y="32319"/>
                    <a:pt x="19626" y="32319"/>
                    <a:pt x="21023" y="32019"/>
                  </a:cubicBezTo>
                  <a:cubicBezTo>
                    <a:pt x="21023" y="32019"/>
                    <a:pt x="21023" y="32019"/>
                    <a:pt x="22653" y="32019"/>
                  </a:cubicBezTo>
                  <a:cubicBezTo>
                    <a:pt x="22653" y="32019"/>
                    <a:pt x="22653" y="32019"/>
                    <a:pt x="23352" y="32618"/>
                  </a:cubicBezTo>
                  <a:cubicBezTo>
                    <a:pt x="23352" y="32618"/>
                    <a:pt x="23352" y="32618"/>
                    <a:pt x="22886" y="34114"/>
                  </a:cubicBezTo>
                  <a:cubicBezTo>
                    <a:pt x="22886" y="34114"/>
                    <a:pt x="22886" y="34114"/>
                    <a:pt x="22886" y="34713"/>
                  </a:cubicBezTo>
                  <a:cubicBezTo>
                    <a:pt x="22886" y="34713"/>
                    <a:pt x="22886" y="34713"/>
                    <a:pt x="23585" y="35311"/>
                  </a:cubicBezTo>
                  <a:cubicBezTo>
                    <a:pt x="23585" y="35311"/>
                    <a:pt x="23585" y="35311"/>
                    <a:pt x="24283" y="36209"/>
                  </a:cubicBezTo>
                  <a:cubicBezTo>
                    <a:pt x="24283" y="36209"/>
                    <a:pt x="24283" y="36209"/>
                    <a:pt x="25681" y="36209"/>
                  </a:cubicBezTo>
                  <a:cubicBezTo>
                    <a:pt x="25681" y="36209"/>
                    <a:pt x="25681" y="36209"/>
                    <a:pt x="27544" y="36808"/>
                  </a:cubicBezTo>
                  <a:cubicBezTo>
                    <a:pt x="27544" y="36808"/>
                    <a:pt x="27544" y="36808"/>
                    <a:pt x="28941" y="35910"/>
                  </a:cubicBezTo>
                  <a:cubicBezTo>
                    <a:pt x="28941" y="35910"/>
                    <a:pt x="28941" y="35910"/>
                    <a:pt x="29873" y="34713"/>
                  </a:cubicBezTo>
                  <a:cubicBezTo>
                    <a:pt x="29873" y="34713"/>
                    <a:pt x="29873" y="34713"/>
                    <a:pt x="31037" y="33815"/>
                  </a:cubicBezTo>
                  <a:cubicBezTo>
                    <a:pt x="31037" y="33815"/>
                    <a:pt x="30106" y="33216"/>
                    <a:pt x="29873" y="33216"/>
                  </a:cubicBezTo>
                  <a:cubicBezTo>
                    <a:pt x="29407" y="33216"/>
                    <a:pt x="28941" y="32618"/>
                    <a:pt x="28941" y="32618"/>
                  </a:cubicBezTo>
                  <a:cubicBezTo>
                    <a:pt x="28941" y="32618"/>
                    <a:pt x="28941" y="32618"/>
                    <a:pt x="28243" y="32019"/>
                  </a:cubicBezTo>
                  <a:cubicBezTo>
                    <a:pt x="28243" y="32019"/>
                    <a:pt x="28243" y="32019"/>
                    <a:pt x="28243" y="30822"/>
                  </a:cubicBezTo>
                  <a:cubicBezTo>
                    <a:pt x="28243" y="30822"/>
                    <a:pt x="28243" y="30822"/>
                    <a:pt x="28010" y="29326"/>
                  </a:cubicBezTo>
                  <a:cubicBezTo>
                    <a:pt x="28010" y="29326"/>
                    <a:pt x="28010" y="29326"/>
                    <a:pt x="24516" y="28129"/>
                  </a:cubicBezTo>
                  <a:cubicBezTo>
                    <a:pt x="24516" y="28129"/>
                    <a:pt x="24516" y="28129"/>
                    <a:pt x="24516" y="23640"/>
                  </a:cubicBezTo>
                  <a:cubicBezTo>
                    <a:pt x="24516" y="23640"/>
                    <a:pt x="24516" y="23640"/>
                    <a:pt x="22886" y="21546"/>
                  </a:cubicBezTo>
                  <a:cubicBezTo>
                    <a:pt x="22886" y="21546"/>
                    <a:pt x="22886" y="21546"/>
                    <a:pt x="19626" y="17057"/>
                  </a:cubicBezTo>
                  <a:cubicBezTo>
                    <a:pt x="19626" y="17057"/>
                    <a:pt x="19626" y="17057"/>
                    <a:pt x="20091" y="17057"/>
                  </a:cubicBezTo>
                  <a:cubicBezTo>
                    <a:pt x="20091" y="17057"/>
                    <a:pt x="20091" y="17057"/>
                    <a:pt x="20091" y="16159"/>
                  </a:cubicBezTo>
                  <a:cubicBezTo>
                    <a:pt x="20091" y="16159"/>
                    <a:pt x="20091" y="16159"/>
                    <a:pt x="21256" y="16159"/>
                  </a:cubicBezTo>
                  <a:cubicBezTo>
                    <a:pt x="21256" y="16159"/>
                    <a:pt x="21256" y="16159"/>
                    <a:pt x="21256" y="14962"/>
                  </a:cubicBezTo>
                  <a:cubicBezTo>
                    <a:pt x="21256" y="14962"/>
                    <a:pt x="21256" y="14962"/>
                    <a:pt x="21489" y="13466"/>
                  </a:cubicBezTo>
                  <a:cubicBezTo>
                    <a:pt x="21489" y="13466"/>
                    <a:pt x="21489" y="13466"/>
                    <a:pt x="22187" y="13466"/>
                  </a:cubicBezTo>
                  <a:cubicBezTo>
                    <a:pt x="22187" y="13466"/>
                    <a:pt x="22187" y="13466"/>
                    <a:pt x="22886" y="14064"/>
                  </a:cubicBezTo>
                  <a:cubicBezTo>
                    <a:pt x="22886" y="14064"/>
                    <a:pt x="22886" y="14064"/>
                    <a:pt x="24050" y="14064"/>
                  </a:cubicBezTo>
                  <a:cubicBezTo>
                    <a:pt x="24050" y="14064"/>
                    <a:pt x="24050" y="14064"/>
                    <a:pt x="24516" y="14064"/>
                  </a:cubicBezTo>
                  <a:cubicBezTo>
                    <a:pt x="24516" y="14064"/>
                    <a:pt x="24516" y="14064"/>
                    <a:pt x="25681" y="14064"/>
                  </a:cubicBezTo>
                  <a:cubicBezTo>
                    <a:pt x="25681" y="14064"/>
                    <a:pt x="25681" y="14064"/>
                    <a:pt x="27777" y="13166"/>
                  </a:cubicBezTo>
                  <a:cubicBezTo>
                    <a:pt x="27777" y="13166"/>
                    <a:pt x="27777" y="13166"/>
                    <a:pt x="28475" y="12269"/>
                  </a:cubicBezTo>
                  <a:cubicBezTo>
                    <a:pt x="28475" y="12269"/>
                    <a:pt x="28475" y="12269"/>
                    <a:pt x="29174" y="10773"/>
                  </a:cubicBezTo>
                  <a:cubicBezTo>
                    <a:pt x="29174" y="10773"/>
                    <a:pt x="29174" y="10773"/>
                    <a:pt x="29174" y="8379"/>
                  </a:cubicBezTo>
                  <a:cubicBezTo>
                    <a:pt x="29174" y="8379"/>
                    <a:pt x="29174" y="8379"/>
                    <a:pt x="29873" y="8379"/>
                  </a:cubicBezTo>
                  <a:cubicBezTo>
                    <a:pt x="29873" y="8379"/>
                    <a:pt x="29873" y="8379"/>
                    <a:pt x="30571" y="7481"/>
                  </a:cubicBezTo>
                  <a:cubicBezTo>
                    <a:pt x="30571" y="7481"/>
                    <a:pt x="30571" y="7481"/>
                    <a:pt x="31969" y="5984"/>
                  </a:cubicBezTo>
                  <a:cubicBezTo>
                    <a:pt x="31969" y="5984"/>
                    <a:pt x="31969" y="5984"/>
                    <a:pt x="34530" y="5386"/>
                  </a:cubicBezTo>
                  <a:cubicBezTo>
                    <a:pt x="34530" y="5386"/>
                    <a:pt x="34530" y="5386"/>
                    <a:pt x="35462" y="3890"/>
                  </a:cubicBezTo>
                  <a:cubicBezTo>
                    <a:pt x="35462" y="3890"/>
                    <a:pt x="35462" y="3890"/>
                    <a:pt x="36393" y="3291"/>
                  </a:cubicBezTo>
                  <a:cubicBezTo>
                    <a:pt x="36393" y="3291"/>
                    <a:pt x="36393" y="3291"/>
                    <a:pt x="37092" y="2393"/>
                  </a:cubicBezTo>
                  <a:cubicBezTo>
                    <a:pt x="37092" y="2393"/>
                    <a:pt x="37092" y="2393"/>
                    <a:pt x="40818" y="2693"/>
                  </a:cubicBezTo>
                  <a:cubicBezTo>
                    <a:pt x="40818" y="2693"/>
                    <a:pt x="40818" y="2693"/>
                    <a:pt x="41284" y="1197"/>
                  </a:cubicBezTo>
                  <a:cubicBezTo>
                    <a:pt x="41284" y="1197"/>
                    <a:pt x="41284" y="1197"/>
                    <a:pt x="43147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9" name="Shape 1437">
              <a:extLst>
                <a:ext uri="{FF2B5EF4-FFF2-40B4-BE49-F238E27FC236}">
                  <a16:creationId xmlns="" xmlns:a16="http://schemas.microsoft.com/office/drawing/2014/main" id="{64DDCE96-9789-48DA-8F42-F11F547C818A}"/>
                </a:ext>
              </a:extLst>
            </p:cNvPr>
            <p:cNvSpPr/>
            <p:nvPr/>
          </p:nvSpPr>
          <p:spPr>
            <a:xfrm>
              <a:off x="5957637" y="3269756"/>
              <a:ext cx="448593" cy="285010"/>
            </a:xfrm>
            <a:custGeom>
              <a:rect l="0" t="0" r="0" b="0"/>
              <a:pathLst>
                <a:path w="119999" h="119999" extrusionOk="0">
                  <a:moveTo>
                    <a:pt x="95419" y="71716"/>
                  </a:moveTo>
                  <a:cubicBezTo>
                    <a:pt x="96188" y="71716"/>
                    <a:pt x="96188" y="71716"/>
                    <a:pt x="96188" y="71716"/>
                  </a:cubicBezTo>
                  <a:cubicBezTo>
                    <a:pt x="97724" y="71716"/>
                    <a:pt x="97724" y="71716"/>
                    <a:pt x="97724" y="71716"/>
                  </a:cubicBezTo>
                  <a:cubicBezTo>
                    <a:pt x="100028" y="74100"/>
                    <a:pt x="100028" y="74100"/>
                    <a:pt x="100028" y="74100"/>
                  </a:cubicBezTo>
                  <a:cubicBezTo>
                    <a:pt x="101948" y="77080"/>
                    <a:pt x="101948" y="77080"/>
                    <a:pt x="101948" y="77080"/>
                  </a:cubicBezTo>
                  <a:cubicBezTo>
                    <a:pt x="101948" y="77080"/>
                    <a:pt x="103101" y="77677"/>
                    <a:pt x="103485" y="77677"/>
                  </a:cubicBezTo>
                  <a:cubicBezTo>
                    <a:pt x="103869" y="77677"/>
                    <a:pt x="104253" y="77677"/>
                    <a:pt x="104637" y="77677"/>
                  </a:cubicBezTo>
                  <a:cubicBezTo>
                    <a:pt x="105021" y="77677"/>
                    <a:pt x="106557" y="77677"/>
                    <a:pt x="106557" y="77677"/>
                  </a:cubicBezTo>
                  <a:cubicBezTo>
                    <a:pt x="110398" y="80061"/>
                    <a:pt x="110398" y="80061"/>
                    <a:pt x="110398" y="80061"/>
                  </a:cubicBezTo>
                  <a:cubicBezTo>
                    <a:pt x="112702" y="83042"/>
                    <a:pt x="112702" y="83042"/>
                    <a:pt x="112702" y="83042"/>
                  </a:cubicBezTo>
                  <a:cubicBezTo>
                    <a:pt x="112702" y="85426"/>
                    <a:pt x="112702" y="85426"/>
                    <a:pt x="112702" y="85426"/>
                  </a:cubicBezTo>
                  <a:cubicBezTo>
                    <a:pt x="113470" y="90791"/>
                    <a:pt x="113470" y="90791"/>
                    <a:pt x="113470" y="90791"/>
                  </a:cubicBezTo>
                  <a:cubicBezTo>
                    <a:pt x="114623" y="90791"/>
                    <a:pt x="114623" y="90791"/>
                    <a:pt x="114623" y="90791"/>
                  </a:cubicBezTo>
                  <a:cubicBezTo>
                    <a:pt x="115391" y="90791"/>
                    <a:pt x="115391" y="90791"/>
                    <a:pt x="115391" y="90791"/>
                  </a:cubicBezTo>
                  <a:cubicBezTo>
                    <a:pt x="115391" y="94367"/>
                    <a:pt x="115391" y="94367"/>
                    <a:pt x="115391" y="94367"/>
                  </a:cubicBezTo>
                  <a:cubicBezTo>
                    <a:pt x="116543" y="94367"/>
                    <a:pt x="116543" y="94367"/>
                    <a:pt x="116543" y="94367"/>
                  </a:cubicBezTo>
                  <a:cubicBezTo>
                    <a:pt x="118079" y="96752"/>
                    <a:pt x="118079" y="96752"/>
                    <a:pt x="118079" y="96752"/>
                  </a:cubicBezTo>
                  <a:cubicBezTo>
                    <a:pt x="120000" y="96752"/>
                    <a:pt x="120000" y="96752"/>
                    <a:pt x="120000" y="96752"/>
                  </a:cubicBezTo>
                  <a:cubicBezTo>
                    <a:pt x="118079" y="100924"/>
                    <a:pt x="118079" y="100924"/>
                    <a:pt x="118079" y="100924"/>
                  </a:cubicBezTo>
                  <a:cubicBezTo>
                    <a:pt x="116543" y="102117"/>
                    <a:pt x="116543" y="102117"/>
                    <a:pt x="116543" y="102117"/>
                  </a:cubicBezTo>
                  <a:cubicBezTo>
                    <a:pt x="114623" y="107482"/>
                    <a:pt x="114623" y="107482"/>
                    <a:pt x="114623" y="107482"/>
                  </a:cubicBezTo>
                  <a:cubicBezTo>
                    <a:pt x="112318" y="108674"/>
                    <a:pt x="112318" y="108674"/>
                    <a:pt x="112318" y="108674"/>
                  </a:cubicBezTo>
                  <a:cubicBezTo>
                    <a:pt x="107709" y="108674"/>
                    <a:pt x="107709" y="108674"/>
                    <a:pt x="107709" y="108674"/>
                  </a:cubicBezTo>
                  <a:cubicBezTo>
                    <a:pt x="106941" y="110462"/>
                    <a:pt x="106941" y="110462"/>
                    <a:pt x="106941" y="110462"/>
                  </a:cubicBezTo>
                  <a:cubicBezTo>
                    <a:pt x="103869" y="110462"/>
                    <a:pt x="103869" y="110462"/>
                    <a:pt x="103869" y="110462"/>
                  </a:cubicBezTo>
                  <a:cubicBezTo>
                    <a:pt x="103101" y="114635"/>
                    <a:pt x="103101" y="114635"/>
                    <a:pt x="103101" y="114635"/>
                  </a:cubicBezTo>
                  <a:cubicBezTo>
                    <a:pt x="102717" y="117615"/>
                    <a:pt x="102717" y="117615"/>
                    <a:pt x="102717" y="117615"/>
                  </a:cubicBezTo>
                  <a:cubicBezTo>
                    <a:pt x="101948" y="118808"/>
                    <a:pt x="101948" y="118808"/>
                    <a:pt x="101948" y="118808"/>
                  </a:cubicBezTo>
                  <a:cubicBezTo>
                    <a:pt x="101180" y="120000"/>
                    <a:pt x="101180" y="120000"/>
                    <a:pt x="101180" y="120000"/>
                  </a:cubicBezTo>
                  <a:cubicBezTo>
                    <a:pt x="100028" y="120000"/>
                    <a:pt x="100028" y="120000"/>
                    <a:pt x="100028" y="120000"/>
                  </a:cubicBezTo>
                  <a:cubicBezTo>
                    <a:pt x="98876" y="117019"/>
                    <a:pt x="98876" y="117019"/>
                    <a:pt x="98876" y="117019"/>
                  </a:cubicBezTo>
                  <a:cubicBezTo>
                    <a:pt x="96188" y="115231"/>
                    <a:pt x="96188" y="115231"/>
                    <a:pt x="96188" y="115231"/>
                  </a:cubicBezTo>
                  <a:cubicBezTo>
                    <a:pt x="94651" y="112846"/>
                    <a:pt x="94651" y="112846"/>
                    <a:pt x="94651" y="112846"/>
                  </a:cubicBezTo>
                  <a:cubicBezTo>
                    <a:pt x="94651" y="111654"/>
                    <a:pt x="94651" y="111654"/>
                    <a:pt x="94651" y="111654"/>
                  </a:cubicBezTo>
                  <a:cubicBezTo>
                    <a:pt x="94651" y="109866"/>
                    <a:pt x="94651" y="109866"/>
                    <a:pt x="94651" y="109866"/>
                  </a:cubicBezTo>
                  <a:cubicBezTo>
                    <a:pt x="94651" y="107482"/>
                    <a:pt x="94651" y="107482"/>
                    <a:pt x="94651" y="107482"/>
                  </a:cubicBezTo>
                  <a:cubicBezTo>
                    <a:pt x="94651" y="106289"/>
                    <a:pt x="94651" y="106289"/>
                    <a:pt x="94651" y="106289"/>
                  </a:cubicBezTo>
                  <a:cubicBezTo>
                    <a:pt x="94651" y="101521"/>
                    <a:pt x="94651" y="101521"/>
                    <a:pt x="94651" y="101521"/>
                  </a:cubicBezTo>
                  <a:cubicBezTo>
                    <a:pt x="94651" y="100328"/>
                    <a:pt x="94651" y="100328"/>
                    <a:pt x="94651" y="100328"/>
                  </a:cubicBezTo>
                  <a:cubicBezTo>
                    <a:pt x="94651" y="97348"/>
                    <a:pt x="94651" y="97348"/>
                    <a:pt x="94651" y="97348"/>
                  </a:cubicBezTo>
                  <a:cubicBezTo>
                    <a:pt x="92731" y="93175"/>
                    <a:pt x="92731" y="93175"/>
                    <a:pt x="92731" y="93175"/>
                  </a:cubicBezTo>
                  <a:cubicBezTo>
                    <a:pt x="91579" y="91387"/>
                    <a:pt x="91579" y="91387"/>
                    <a:pt x="91579" y="91387"/>
                  </a:cubicBezTo>
                  <a:cubicBezTo>
                    <a:pt x="91579" y="89598"/>
                    <a:pt x="91579" y="89598"/>
                    <a:pt x="91579" y="89598"/>
                  </a:cubicBezTo>
                  <a:cubicBezTo>
                    <a:pt x="91579" y="88406"/>
                    <a:pt x="91579" y="88406"/>
                    <a:pt x="91579" y="88406"/>
                  </a:cubicBezTo>
                  <a:cubicBezTo>
                    <a:pt x="92731" y="86022"/>
                    <a:pt x="92731" y="86022"/>
                    <a:pt x="92731" y="86022"/>
                  </a:cubicBezTo>
                  <a:cubicBezTo>
                    <a:pt x="94651" y="85426"/>
                    <a:pt x="94651" y="85426"/>
                    <a:pt x="94651" y="85426"/>
                  </a:cubicBezTo>
                  <a:cubicBezTo>
                    <a:pt x="96188" y="83042"/>
                    <a:pt x="96188" y="83042"/>
                    <a:pt x="96188" y="83042"/>
                  </a:cubicBezTo>
                  <a:lnTo>
                    <a:pt x="96188" y="80061"/>
                  </a:lnTo>
                  <a:cubicBezTo>
                    <a:pt x="95419" y="74696"/>
                    <a:pt x="95419" y="74696"/>
                    <a:pt x="95419" y="74696"/>
                  </a:cubicBezTo>
                  <a:cubicBezTo>
                    <a:pt x="95419" y="73504"/>
                    <a:pt x="95419" y="73504"/>
                    <a:pt x="95419" y="73504"/>
                  </a:cubicBezTo>
                  <a:cubicBezTo>
                    <a:pt x="95419" y="71716"/>
                    <a:pt x="95419" y="71716"/>
                    <a:pt x="95419" y="71716"/>
                  </a:cubicBezTo>
                  <a:close/>
                  <a:moveTo>
                    <a:pt x="70375" y="46863"/>
                  </a:moveTo>
                  <a:lnTo>
                    <a:pt x="71729" y="46863"/>
                  </a:lnTo>
                  <a:lnTo>
                    <a:pt x="72631" y="46863"/>
                  </a:lnTo>
                  <a:lnTo>
                    <a:pt x="73533" y="48283"/>
                  </a:lnTo>
                  <a:lnTo>
                    <a:pt x="74435" y="50413"/>
                  </a:lnTo>
                  <a:lnTo>
                    <a:pt x="74435" y="52544"/>
                  </a:lnTo>
                  <a:lnTo>
                    <a:pt x="72631" y="53964"/>
                  </a:lnTo>
                  <a:lnTo>
                    <a:pt x="71729" y="52544"/>
                  </a:lnTo>
                  <a:lnTo>
                    <a:pt x="71729" y="50413"/>
                  </a:lnTo>
                  <a:lnTo>
                    <a:pt x="70375" y="48993"/>
                  </a:lnTo>
                  <a:lnTo>
                    <a:pt x="70375" y="48283"/>
                  </a:lnTo>
                  <a:close/>
                  <a:moveTo>
                    <a:pt x="78947" y="43313"/>
                  </a:moveTo>
                  <a:lnTo>
                    <a:pt x="80300" y="43313"/>
                  </a:lnTo>
                  <a:lnTo>
                    <a:pt x="81654" y="45443"/>
                  </a:lnTo>
                  <a:lnTo>
                    <a:pt x="82556" y="46863"/>
                  </a:lnTo>
                  <a:lnTo>
                    <a:pt x="84361" y="48283"/>
                  </a:lnTo>
                  <a:lnTo>
                    <a:pt x="84361" y="46863"/>
                  </a:lnTo>
                  <a:lnTo>
                    <a:pt x="86616" y="46863"/>
                  </a:lnTo>
                  <a:lnTo>
                    <a:pt x="87969" y="46863"/>
                  </a:lnTo>
                  <a:lnTo>
                    <a:pt x="89774" y="48994"/>
                  </a:lnTo>
                  <a:lnTo>
                    <a:pt x="92932" y="52544"/>
                  </a:lnTo>
                  <a:lnTo>
                    <a:pt x="92932" y="56094"/>
                  </a:lnTo>
                  <a:lnTo>
                    <a:pt x="91578" y="58224"/>
                  </a:lnTo>
                  <a:lnTo>
                    <a:pt x="90225" y="58224"/>
                  </a:lnTo>
                  <a:lnTo>
                    <a:pt x="88872" y="58224"/>
                  </a:lnTo>
                  <a:lnTo>
                    <a:pt x="88872" y="58934"/>
                  </a:lnTo>
                  <a:lnTo>
                    <a:pt x="85714" y="58934"/>
                  </a:lnTo>
                  <a:lnTo>
                    <a:pt x="84361" y="58934"/>
                  </a:lnTo>
                  <a:lnTo>
                    <a:pt x="83909" y="58934"/>
                  </a:lnTo>
                  <a:lnTo>
                    <a:pt x="83007" y="56804"/>
                  </a:lnTo>
                  <a:lnTo>
                    <a:pt x="82556" y="53964"/>
                  </a:lnTo>
                  <a:lnTo>
                    <a:pt x="83007" y="51124"/>
                  </a:lnTo>
                  <a:lnTo>
                    <a:pt x="80751" y="51124"/>
                  </a:lnTo>
                  <a:lnTo>
                    <a:pt x="78947" y="50413"/>
                  </a:lnTo>
                  <a:lnTo>
                    <a:pt x="78947" y="48283"/>
                  </a:lnTo>
                  <a:lnTo>
                    <a:pt x="78947" y="46863"/>
                  </a:lnTo>
                  <a:lnTo>
                    <a:pt x="78947" y="44733"/>
                  </a:lnTo>
                  <a:close/>
                  <a:moveTo>
                    <a:pt x="65864" y="37633"/>
                  </a:moveTo>
                  <a:lnTo>
                    <a:pt x="66766" y="37633"/>
                  </a:lnTo>
                  <a:lnTo>
                    <a:pt x="69473" y="37633"/>
                  </a:lnTo>
                  <a:lnTo>
                    <a:pt x="71728" y="37633"/>
                  </a:lnTo>
                  <a:lnTo>
                    <a:pt x="72179" y="40473"/>
                  </a:lnTo>
                  <a:lnTo>
                    <a:pt x="77142" y="40473"/>
                  </a:lnTo>
                  <a:lnTo>
                    <a:pt x="74886" y="42603"/>
                  </a:lnTo>
                  <a:lnTo>
                    <a:pt x="74435" y="43313"/>
                  </a:lnTo>
                  <a:lnTo>
                    <a:pt x="74435" y="41893"/>
                  </a:lnTo>
                  <a:lnTo>
                    <a:pt x="73082" y="41893"/>
                  </a:lnTo>
                  <a:lnTo>
                    <a:pt x="72179" y="41893"/>
                  </a:lnTo>
                  <a:lnTo>
                    <a:pt x="70826" y="41893"/>
                  </a:lnTo>
                  <a:lnTo>
                    <a:pt x="69924" y="41893"/>
                  </a:lnTo>
                  <a:lnTo>
                    <a:pt x="69022" y="41893"/>
                  </a:lnTo>
                  <a:lnTo>
                    <a:pt x="67668" y="41893"/>
                  </a:lnTo>
                  <a:lnTo>
                    <a:pt x="65864" y="41183"/>
                  </a:lnTo>
                  <a:lnTo>
                    <a:pt x="65864" y="40473"/>
                  </a:lnTo>
                  <a:lnTo>
                    <a:pt x="65864" y="39053"/>
                  </a:lnTo>
                  <a:close/>
                  <a:moveTo>
                    <a:pt x="47819" y="20591"/>
                  </a:moveTo>
                  <a:lnTo>
                    <a:pt x="49623" y="20591"/>
                  </a:lnTo>
                  <a:lnTo>
                    <a:pt x="50526" y="20591"/>
                  </a:lnTo>
                  <a:lnTo>
                    <a:pt x="51428" y="21301"/>
                  </a:lnTo>
                  <a:lnTo>
                    <a:pt x="51879" y="22721"/>
                  </a:lnTo>
                  <a:lnTo>
                    <a:pt x="53232" y="26272"/>
                  </a:lnTo>
                  <a:lnTo>
                    <a:pt x="54586" y="26272"/>
                  </a:lnTo>
                  <a:lnTo>
                    <a:pt x="55488" y="29822"/>
                  </a:lnTo>
                  <a:lnTo>
                    <a:pt x="55488" y="32662"/>
                  </a:lnTo>
                  <a:lnTo>
                    <a:pt x="55488" y="34793"/>
                  </a:lnTo>
                  <a:lnTo>
                    <a:pt x="54135" y="34793"/>
                  </a:lnTo>
                  <a:lnTo>
                    <a:pt x="52781" y="32662"/>
                  </a:lnTo>
                  <a:lnTo>
                    <a:pt x="51879" y="31242"/>
                  </a:lnTo>
                  <a:lnTo>
                    <a:pt x="49623" y="32662"/>
                  </a:lnTo>
                  <a:lnTo>
                    <a:pt x="47819" y="33372"/>
                  </a:lnTo>
                  <a:lnTo>
                    <a:pt x="46466" y="31952"/>
                  </a:lnTo>
                  <a:lnTo>
                    <a:pt x="45563" y="29822"/>
                  </a:lnTo>
                  <a:lnTo>
                    <a:pt x="43308" y="27692"/>
                  </a:lnTo>
                  <a:lnTo>
                    <a:pt x="43308" y="25562"/>
                  </a:lnTo>
                  <a:lnTo>
                    <a:pt x="43308" y="22721"/>
                  </a:lnTo>
                  <a:lnTo>
                    <a:pt x="44661" y="22721"/>
                  </a:lnTo>
                  <a:lnTo>
                    <a:pt x="46014" y="22721"/>
                  </a:lnTo>
                  <a:lnTo>
                    <a:pt x="46014" y="21301"/>
                  </a:lnTo>
                  <a:close/>
                  <a:moveTo>
                    <a:pt x="3157" y="6390"/>
                  </a:moveTo>
                  <a:lnTo>
                    <a:pt x="3157" y="8520"/>
                  </a:lnTo>
                  <a:lnTo>
                    <a:pt x="3157" y="9941"/>
                  </a:lnTo>
                  <a:lnTo>
                    <a:pt x="2255" y="11361"/>
                  </a:lnTo>
                  <a:lnTo>
                    <a:pt x="1804" y="12781"/>
                  </a:lnTo>
                  <a:lnTo>
                    <a:pt x="1804" y="15621"/>
                  </a:lnTo>
                  <a:lnTo>
                    <a:pt x="0" y="14201"/>
                  </a:lnTo>
                  <a:lnTo>
                    <a:pt x="0" y="12781"/>
                  </a:lnTo>
                  <a:lnTo>
                    <a:pt x="0" y="11361"/>
                  </a:lnTo>
                  <a:lnTo>
                    <a:pt x="1804" y="8520"/>
                  </a:lnTo>
                  <a:close/>
                  <a:moveTo>
                    <a:pt x="14887" y="0"/>
                  </a:moveTo>
                  <a:lnTo>
                    <a:pt x="16240" y="0"/>
                  </a:lnTo>
                  <a:lnTo>
                    <a:pt x="19849" y="0"/>
                  </a:lnTo>
                  <a:lnTo>
                    <a:pt x="21202" y="0"/>
                  </a:lnTo>
                  <a:lnTo>
                    <a:pt x="22556" y="3550"/>
                  </a:lnTo>
                  <a:lnTo>
                    <a:pt x="22556" y="4260"/>
                  </a:lnTo>
                  <a:lnTo>
                    <a:pt x="22556" y="6390"/>
                  </a:lnTo>
                  <a:lnTo>
                    <a:pt x="22105" y="8520"/>
                  </a:lnTo>
                  <a:lnTo>
                    <a:pt x="22105" y="9230"/>
                  </a:lnTo>
                  <a:lnTo>
                    <a:pt x="20751" y="11360"/>
                  </a:lnTo>
                  <a:lnTo>
                    <a:pt x="19849" y="11360"/>
                  </a:lnTo>
                  <a:lnTo>
                    <a:pt x="18496" y="11360"/>
                  </a:lnTo>
                  <a:lnTo>
                    <a:pt x="17593" y="11360"/>
                  </a:lnTo>
                  <a:lnTo>
                    <a:pt x="15338" y="9230"/>
                  </a:lnTo>
                  <a:lnTo>
                    <a:pt x="14887" y="9230"/>
                  </a:lnTo>
                  <a:lnTo>
                    <a:pt x="12631" y="6390"/>
                  </a:lnTo>
                  <a:lnTo>
                    <a:pt x="12631" y="2840"/>
                  </a:lnTo>
                  <a:lnTo>
                    <a:pt x="12631" y="142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sz="1350" kern="0">
                <a:solidFill>
                  <a:srgbClr val="7F7F7F"/>
                </a:solidFill>
                <a:latin typeface="Arial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FC8CDADF-FE4D-4769-94B8-3B90A2FD69AA}"/>
              </a:ext>
            </a:extLst>
          </p:cNvPr>
          <p:cNvGrpSpPr/>
          <p:nvPr/>
        </p:nvGrpSpPr>
        <p:grpSpPr>
          <a:xfrm rot="16200000" flipV="1">
            <a:off x="5813662" y="4553120"/>
            <a:ext cx="256949" cy="463646"/>
            <a:chOff x="1519581" y="4721742"/>
            <a:chExt cx="508600" cy="749301"/>
          </a:xfrm>
        </p:grpSpPr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72E55FF1-6D44-4F67-99DC-2935ED3D9403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="" xmlns:a16="http://schemas.microsoft.com/office/drawing/2014/main" id="{36FE7BD6-32CE-45C2-8811-C887ADF2E78C}"/>
                </a:ext>
              </a:extLst>
            </p:cNvPr>
            <p:cNvCxnSpPr>
              <a:endCxn id="61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2EF4017F-B8EC-41EB-A0C1-28B69E19C5F7}"/>
              </a:ext>
            </a:extLst>
          </p:cNvPr>
          <p:cNvGrpSpPr/>
          <p:nvPr/>
        </p:nvGrpSpPr>
        <p:grpSpPr>
          <a:xfrm rot="5400000" flipV="1">
            <a:off x="6510108" y="2900433"/>
            <a:ext cx="294824" cy="520717"/>
            <a:chOff x="1519581" y="4721742"/>
            <a:chExt cx="508600" cy="749301"/>
          </a:xfrm>
        </p:grpSpPr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B2F16B84-343F-4597-826E-DBDBCC26B231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65" name="Connector: Elbow 64">
              <a:extLst>
                <a:ext uri="{FF2B5EF4-FFF2-40B4-BE49-F238E27FC236}">
                  <a16:creationId xmlns="" xmlns:a16="http://schemas.microsoft.com/office/drawing/2014/main" id="{102C0F0E-4070-4008-AE6A-9699A5DE1F85}"/>
                </a:ext>
              </a:extLst>
            </p:cNvPr>
            <p:cNvCxnSpPr>
              <a:endCxn id="64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26B646B3-0697-40FB-A1A8-ECBD1D23B969}"/>
              </a:ext>
            </a:extLst>
          </p:cNvPr>
          <p:cNvGrpSpPr/>
          <p:nvPr/>
        </p:nvGrpSpPr>
        <p:grpSpPr>
          <a:xfrm rot="5400000">
            <a:off x="7040617" y="4029911"/>
            <a:ext cx="295430" cy="485115"/>
            <a:chOff x="1519581" y="4721742"/>
            <a:chExt cx="508600" cy="749301"/>
          </a:xfrm>
        </p:grpSpPr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01B482BD-EA5A-4990-8D7F-8A8AB97DE33D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="" xmlns:a16="http://schemas.microsoft.com/office/drawing/2014/main" id="{7320ED9B-6E04-4F0D-BADB-A0A79B904966}"/>
                </a:ext>
              </a:extLst>
            </p:cNvPr>
            <p:cNvCxnSpPr>
              <a:endCxn id="67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500201DD-9726-45E5-ABF9-B7D3CF0E25E6}"/>
              </a:ext>
            </a:extLst>
          </p:cNvPr>
          <p:cNvGrpSpPr/>
          <p:nvPr/>
        </p:nvGrpSpPr>
        <p:grpSpPr>
          <a:xfrm rot="16200000" flipV="1">
            <a:off x="7578973" y="4542269"/>
            <a:ext cx="251695" cy="446350"/>
            <a:chOff x="1519581" y="4721742"/>
            <a:chExt cx="508600" cy="749301"/>
          </a:xfrm>
        </p:grpSpPr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CB422DC-A401-4174-A003-C98DD4C02273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1" name="Connector: Elbow 70">
              <a:extLst>
                <a:ext uri="{FF2B5EF4-FFF2-40B4-BE49-F238E27FC236}">
                  <a16:creationId xmlns="" xmlns:a16="http://schemas.microsoft.com/office/drawing/2014/main" id="{92FFF741-92CD-4B48-8E28-27CE1CC27269}"/>
                </a:ext>
              </a:extLst>
            </p:cNvPr>
            <p:cNvCxnSpPr>
              <a:endCxn id="70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2AC231B-F38E-439F-A05D-E2B9A0C3918F}"/>
              </a:ext>
            </a:extLst>
          </p:cNvPr>
          <p:cNvGrpSpPr/>
          <p:nvPr/>
        </p:nvGrpSpPr>
        <p:grpSpPr>
          <a:xfrm rot="5400000" flipV="1">
            <a:off x="6029072" y="2444681"/>
            <a:ext cx="294065" cy="533951"/>
            <a:chOff x="1519581" y="4721742"/>
            <a:chExt cx="508600" cy="749301"/>
          </a:xfrm>
        </p:grpSpPr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5521F554-D0BF-46C4-93BB-DC0ECF595FB1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4" name="Connector: Elbow 73">
              <a:extLst>
                <a:ext uri="{FF2B5EF4-FFF2-40B4-BE49-F238E27FC236}">
                  <a16:creationId xmlns="" xmlns:a16="http://schemas.microsoft.com/office/drawing/2014/main" id="{B819621B-1074-4516-A5B4-E3BD4FFBB7C2}"/>
                </a:ext>
              </a:extLst>
            </p:cNvPr>
            <p:cNvCxnSpPr>
              <a:endCxn id="73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14DDB8E0-8FB8-4BFF-B09F-A32198D02A1C}"/>
              </a:ext>
            </a:extLst>
          </p:cNvPr>
          <p:cNvGrpSpPr/>
          <p:nvPr/>
        </p:nvGrpSpPr>
        <p:grpSpPr>
          <a:xfrm rot="5400000" flipV="1">
            <a:off x="5614518" y="3586085"/>
            <a:ext cx="333708" cy="518660"/>
            <a:chOff x="1519581" y="4721742"/>
            <a:chExt cx="508600" cy="749301"/>
          </a:xfrm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0752EF10-225A-4362-8C6B-4C0935C051DC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7" name="Connector: Elbow 76">
              <a:extLst>
                <a:ext uri="{FF2B5EF4-FFF2-40B4-BE49-F238E27FC236}">
                  <a16:creationId xmlns="" xmlns:a16="http://schemas.microsoft.com/office/drawing/2014/main" id="{E1D7C76B-2063-41F1-8453-0548141D15AB}"/>
                </a:ext>
              </a:extLst>
            </p:cNvPr>
            <p:cNvCxnSpPr>
              <a:endCxn id="76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9EF2BA7D-553F-4AD7-9A7B-92520B51275E}"/>
              </a:ext>
            </a:extLst>
          </p:cNvPr>
          <p:cNvGrpSpPr/>
          <p:nvPr/>
        </p:nvGrpSpPr>
        <p:grpSpPr>
          <a:xfrm rot="5400000">
            <a:off x="7159690" y="3621619"/>
            <a:ext cx="295430" cy="485115"/>
            <a:chOff x="1519581" y="4721742"/>
            <a:chExt cx="508600" cy="749301"/>
          </a:xfrm>
        </p:grpSpPr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12DB1034-0D87-496B-B8F4-BBDBA61BBA7A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="" xmlns:a16="http://schemas.microsoft.com/office/drawing/2014/main" id="{A4968EA5-7A6D-45C7-A778-49940418A07E}"/>
                </a:ext>
              </a:extLst>
            </p:cNvPr>
            <p:cNvCxnSpPr>
              <a:endCxn id="79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6767BE80-F8FF-4987-8AE3-5169CB9468EC}"/>
              </a:ext>
            </a:extLst>
          </p:cNvPr>
          <p:cNvGrpSpPr/>
          <p:nvPr/>
        </p:nvGrpSpPr>
        <p:grpSpPr>
          <a:xfrm rot="5400000">
            <a:off x="7903234" y="2549020"/>
            <a:ext cx="295430" cy="485115"/>
            <a:chOff x="1519581" y="4721742"/>
            <a:chExt cx="508600" cy="749301"/>
          </a:xfrm>
        </p:grpSpPr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70C9092C-9CDD-4A1E-B41C-666DCD5F863E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83" name="Connector: Elbow 82">
              <a:extLst>
                <a:ext uri="{FF2B5EF4-FFF2-40B4-BE49-F238E27FC236}">
                  <a16:creationId xmlns="" xmlns:a16="http://schemas.microsoft.com/office/drawing/2014/main" id="{A0067BC0-C29A-4F07-A32A-A80ABDDAF2B0}"/>
                </a:ext>
              </a:extLst>
            </p:cNvPr>
            <p:cNvCxnSpPr>
              <a:endCxn id="82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E8CF0DD-FF8B-4006-9233-5CA725C79452}"/>
              </a:ext>
            </a:extLst>
          </p:cNvPr>
          <p:cNvSpPr txBox="1"/>
          <p:nvPr/>
        </p:nvSpPr>
        <p:spPr>
          <a:xfrm>
            <a:off x="6126202" y="4815879"/>
            <a:ext cx="8913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Texas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8298DFA-043D-40DA-A23E-211749034A88}"/>
              </a:ext>
            </a:extLst>
          </p:cNvPr>
          <p:cNvSpPr txBox="1"/>
          <p:nvPr/>
        </p:nvSpPr>
        <p:spPr>
          <a:xfrm>
            <a:off x="4940141" y="3586092"/>
            <a:ext cx="90331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Oklahoma</a:t>
            </a:r>
            <a:endParaRPr lang="en-US" sz="82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E508DD75-9F71-4FCE-805F-DC36701E11DA}"/>
              </a:ext>
            </a:extLst>
          </p:cNvPr>
          <p:cNvSpPr txBox="1"/>
          <p:nvPr/>
        </p:nvSpPr>
        <p:spPr>
          <a:xfrm>
            <a:off x="5929163" y="2891837"/>
            <a:ext cx="94648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Indiana</a:t>
            </a:r>
          </a:p>
          <a:p>
            <a:endParaRPr lang="en-US" sz="7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2263C196-E2F1-4EDD-AA89-AA83DD69B464}"/>
              </a:ext>
            </a:extLst>
          </p:cNvPr>
          <p:cNvSpPr txBox="1"/>
          <p:nvPr/>
        </p:nvSpPr>
        <p:spPr>
          <a:xfrm>
            <a:off x="5295353" y="2459232"/>
            <a:ext cx="98208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Wisconsin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7EA8DF26-5056-4625-9374-23196555CAE1}"/>
              </a:ext>
            </a:extLst>
          </p:cNvPr>
          <p:cNvGrpSpPr/>
          <p:nvPr/>
        </p:nvGrpSpPr>
        <p:grpSpPr>
          <a:xfrm rot="16200000" flipV="1">
            <a:off x="8234037" y="2925704"/>
            <a:ext cx="251695" cy="446350"/>
            <a:chOff x="1519581" y="4721742"/>
            <a:chExt cx="508600" cy="749301"/>
          </a:xfrm>
        </p:grpSpPr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74393297-8300-4C1B-9717-925617DA4444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91" name="Connector: Elbow 90">
              <a:extLst>
                <a:ext uri="{FF2B5EF4-FFF2-40B4-BE49-F238E27FC236}">
                  <a16:creationId xmlns="" xmlns:a16="http://schemas.microsoft.com/office/drawing/2014/main" id="{0C4EF704-41DF-443D-B276-0A64B0C9C343}"/>
                </a:ext>
              </a:extLst>
            </p:cNvPr>
            <p:cNvCxnSpPr>
              <a:endCxn id="90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062123E-CADE-400D-B7B3-3097D77449E6}"/>
              </a:ext>
            </a:extLst>
          </p:cNvPr>
          <p:cNvSpPr txBox="1"/>
          <p:nvPr/>
        </p:nvSpPr>
        <p:spPr>
          <a:xfrm>
            <a:off x="8194905" y="3300597"/>
            <a:ext cx="94648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Connecticut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C3910DD0-B6EA-432E-A817-6AA4A941C74A}"/>
              </a:ext>
            </a:extLst>
          </p:cNvPr>
          <p:cNvSpPr txBox="1"/>
          <p:nvPr/>
        </p:nvSpPr>
        <p:spPr>
          <a:xfrm>
            <a:off x="7501796" y="3614666"/>
            <a:ext cx="8949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Tennessee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930B0496-BD60-4971-BC7D-1516BA452A9E}"/>
              </a:ext>
            </a:extLst>
          </p:cNvPr>
          <p:cNvSpPr txBox="1"/>
          <p:nvPr/>
        </p:nvSpPr>
        <p:spPr>
          <a:xfrm>
            <a:off x="7390544" y="4029732"/>
            <a:ext cx="9654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Alabama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9AA1673-C4A7-4C51-B565-5896876536E3}"/>
              </a:ext>
            </a:extLst>
          </p:cNvPr>
          <p:cNvGrpSpPr/>
          <p:nvPr/>
        </p:nvGrpSpPr>
        <p:grpSpPr>
          <a:xfrm rot="16200000" flipV="1">
            <a:off x="7898505" y="3277986"/>
            <a:ext cx="251695" cy="446350"/>
            <a:chOff x="1519581" y="4721742"/>
            <a:chExt cx="508600" cy="749301"/>
          </a:xfrm>
        </p:grpSpPr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45E03F0C-9B4E-4B61-8B27-D248BB77322B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99" name="Connector: Elbow 98">
              <a:extLst>
                <a:ext uri="{FF2B5EF4-FFF2-40B4-BE49-F238E27FC236}">
                  <a16:creationId xmlns="" xmlns:a16="http://schemas.microsoft.com/office/drawing/2014/main" id="{74CDD2D7-895C-4325-BA08-42246726F35B}"/>
                </a:ext>
              </a:extLst>
            </p:cNvPr>
            <p:cNvCxnSpPr>
              <a:endCxn id="98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D798D475-C823-411D-AD7B-AB00F05BC40C}"/>
              </a:ext>
            </a:extLst>
          </p:cNvPr>
          <p:cNvSpPr txBox="1"/>
          <p:nvPr/>
        </p:nvSpPr>
        <p:spPr>
          <a:xfrm>
            <a:off x="8194906" y="3537612"/>
            <a:ext cx="94648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Maryland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67005194-F877-431B-84AB-5AABA4FBFB58}"/>
              </a:ext>
            </a:extLst>
          </p:cNvPr>
          <p:cNvGrpSpPr/>
          <p:nvPr/>
        </p:nvGrpSpPr>
        <p:grpSpPr>
          <a:xfrm rot="16200000" flipV="1">
            <a:off x="6770606" y="3175301"/>
            <a:ext cx="251695" cy="446350"/>
            <a:chOff x="1519581" y="4721742"/>
            <a:chExt cx="508600" cy="749301"/>
          </a:xfrm>
        </p:grpSpPr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F36994A8-5603-40AE-92F5-CD31EF038DD8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07" name="Connector: Elbow 106">
              <a:extLst>
                <a:ext uri="{FF2B5EF4-FFF2-40B4-BE49-F238E27FC236}">
                  <a16:creationId xmlns="" xmlns:a16="http://schemas.microsoft.com/office/drawing/2014/main" id="{1AFC4B7E-2275-469F-8827-B5846F76A001}"/>
                </a:ext>
              </a:extLst>
            </p:cNvPr>
            <p:cNvCxnSpPr>
              <a:endCxn id="106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C4F7FB90-60A9-4CBD-B5AD-D27C24E53406}"/>
              </a:ext>
            </a:extLst>
          </p:cNvPr>
          <p:cNvSpPr txBox="1"/>
          <p:nvPr/>
        </p:nvSpPr>
        <p:spPr>
          <a:xfrm>
            <a:off x="7067006" y="3434927"/>
            <a:ext cx="94648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Illinois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09317AC0-B268-431D-91FE-BFD02FF846C9}"/>
              </a:ext>
            </a:extLst>
          </p:cNvPr>
          <p:cNvGrpSpPr/>
          <p:nvPr/>
        </p:nvGrpSpPr>
        <p:grpSpPr>
          <a:xfrm rot="5400000">
            <a:off x="6724104" y="2289242"/>
            <a:ext cx="295430" cy="485115"/>
            <a:chOff x="1519581" y="4721742"/>
            <a:chExt cx="508600" cy="749301"/>
          </a:xfrm>
        </p:grpSpPr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EF3C6E86-93E5-4927-A741-52B4319C9488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04" name="Connector: Elbow 103">
              <a:extLst>
                <a:ext uri="{FF2B5EF4-FFF2-40B4-BE49-F238E27FC236}">
                  <a16:creationId xmlns="" xmlns:a16="http://schemas.microsoft.com/office/drawing/2014/main" id="{5D2D26E5-B817-438C-9272-05AD37B8E8D0}"/>
                </a:ext>
              </a:extLst>
            </p:cNvPr>
            <p:cNvCxnSpPr>
              <a:endCxn id="103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D842BA02-B049-45D7-A9B1-5ABD0D3F90EA}"/>
              </a:ext>
            </a:extLst>
          </p:cNvPr>
          <p:cNvSpPr txBox="1"/>
          <p:nvPr/>
        </p:nvSpPr>
        <p:spPr>
          <a:xfrm>
            <a:off x="7073233" y="2277900"/>
            <a:ext cx="95561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Michigan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94726252-E823-47AA-A42F-C96CD63E8D20}"/>
              </a:ext>
            </a:extLst>
          </p:cNvPr>
          <p:cNvGrpSpPr/>
          <p:nvPr/>
        </p:nvGrpSpPr>
        <p:grpSpPr>
          <a:xfrm rot="5400000" flipV="1">
            <a:off x="5252793" y="3182098"/>
            <a:ext cx="333708" cy="518660"/>
            <a:chOff x="1519581" y="4721742"/>
            <a:chExt cx="508600" cy="749301"/>
          </a:xfrm>
        </p:grpSpPr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F8D3020B-B6EB-427E-9916-6FB8643F24A0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rgbClr val="87754E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12" name="Connector: Elbow 111">
              <a:extLst>
                <a:ext uri="{FF2B5EF4-FFF2-40B4-BE49-F238E27FC236}">
                  <a16:creationId xmlns="" xmlns:a16="http://schemas.microsoft.com/office/drawing/2014/main" id="{C490ACCA-5A2C-4622-B7BB-182004FB9A94}"/>
                </a:ext>
              </a:extLst>
            </p:cNvPr>
            <p:cNvCxnSpPr>
              <a:endCxn id="111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noFill/>
            <a:ln w="28575" cap="flat" cmpd="sng" algn="ctr">
              <a:solidFill>
                <a:srgbClr val="87754E">
                  <a:lumMod val="90000"/>
                </a:srgbClr>
              </a:solidFill>
              <a:prstDash val="solid"/>
            </a:ln>
            <a:effectLst/>
          </p:spPr>
        </p:cxnSp>
      </p:grp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3A907B7-A0EA-4618-97FA-F22284B5FA0A}"/>
              </a:ext>
            </a:extLst>
          </p:cNvPr>
          <p:cNvSpPr txBox="1"/>
          <p:nvPr/>
        </p:nvSpPr>
        <p:spPr>
          <a:xfrm>
            <a:off x="4578416" y="3182105"/>
            <a:ext cx="90331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/>
              </a:rPr>
              <a:t>Kansas</a:t>
            </a:r>
            <a:endParaRPr lang="en-US" sz="825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EB6AE-EF13-4740-B8DA-0604E6A0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66" y="244252"/>
            <a:ext cx="8343900" cy="604575"/>
          </a:xfrm>
        </p:spPr>
        <p:txBody>
          <a:bodyPr/>
          <a:lstStyle/>
          <a:p>
            <a:pPr defTabSz="685783">
              <a:lnSpc>
                <a:spcPct val="120000"/>
              </a:lnSpc>
              <a:defRPr/>
            </a:pPr>
            <a:r>
              <a:rPr lang="en-US" sz="2800"/>
              <a:t>Virtual Care Across Ascension </a:t>
            </a:r>
            <a:br>
              <a:rPr lang="en-US" sz="2800"/>
            </a:br>
            <a:r>
              <a:rPr lang="en-US" sz="2400" i="1"/>
              <a:t>Care When and Where it is Needed</a:t>
            </a:r>
            <a:br>
              <a:rPr lang="en-US" sz="2400" i="1"/>
            </a:br>
            <a:endParaRPr lang="en-US" sz="2800" i="1"/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C383F32E-2F26-4FCC-91D0-E2BC0426A7EA}"/>
              </a:ext>
            </a:extLst>
          </p:cNvPr>
          <p:cNvSpPr/>
          <p:nvPr/>
        </p:nvSpPr>
        <p:spPr>
          <a:xfrm>
            <a:off x="206754" y="4059283"/>
            <a:ext cx="3149012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655" marR="0" lvl="0" indent="-9465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13"/>
              </a:spcAft>
              <a:buClr>
                <a:srgbClr val="B40F8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MS Mincho"/>
                <a:cs typeface="Times New Roman" panose="02020603050405020304" pitchFamily="18" charset="0"/>
              </a:rPr>
              <a:t>Care coordination/navigation</a:t>
            </a:r>
          </a:p>
          <a:p>
            <a:pPr marL="94655" marR="0" lvl="0" indent="-9465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13"/>
              </a:spcAft>
              <a:buClr>
                <a:srgbClr val="B40F8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MS Mincho"/>
                <a:cs typeface="Times New Roman" panose="02020603050405020304" pitchFamily="18" charset="0"/>
              </a:rPr>
              <a:t>DTC Urgent Care telemedicine</a:t>
            </a:r>
          </a:p>
          <a:p>
            <a:pPr marL="94655" marR="0" lvl="0" indent="-9465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13"/>
              </a:spcAft>
              <a:buClr>
                <a:srgbClr val="B40F8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MS Mincho"/>
                <a:cs typeface="Times New Roman" panose="02020603050405020304" pitchFamily="18" charset="0"/>
              </a:rPr>
              <a:t>Telemedicine – Neuro/Psych</a:t>
            </a:r>
          </a:p>
          <a:p>
            <a:pPr marL="94655" marR="0" lvl="0" indent="-9465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13"/>
              </a:spcAft>
              <a:buClr>
                <a:srgbClr val="B40F8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MS Mincho"/>
                <a:cs typeface="Times New Roman" panose="02020603050405020304" pitchFamily="18" charset="0"/>
              </a:rPr>
              <a:t>Virtual Provider Office</a:t>
            </a:r>
          </a:p>
          <a:p>
            <a:pPr marL="94655" marR="0" lvl="0" indent="-9465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13"/>
              </a:spcAft>
              <a:buClr>
                <a:srgbClr val="B40F8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MS Mincho"/>
                <a:cs typeface="Times New Roman" panose="02020603050405020304" pitchFamily="18" charset="0"/>
              </a:rPr>
              <a:t>Remote patient monitoring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33CD0B33-9C87-464A-8C57-0421D5412667}"/>
              </a:ext>
            </a:extLst>
          </p:cNvPr>
          <p:cNvGrpSpPr/>
          <p:nvPr/>
        </p:nvGrpSpPr>
        <p:grpSpPr>
          <a:xfrm>
            <a:off x="253146" y="2297897"/>
            <a:ext cx="2741210" cy="1656936"/>
            <a:chOff x="8089894" y="2119791"/>
            <a:chExt cx="3654946" cy="2209248"/>
          </a:xfrm>
        </p:grpSpPr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B71E88C6-A439-496C-B9B9-DF9BF0514FF8}"/>
                </a:ext>
              </a:extLst>
            </p:cNvPr>
            <p:cNvSpPr/>
            <p:nvPr/>
          </p:nvSpPr>
          <p:spPr>
            <a:xfrm>
              <a:off x="8089895" y="2119791"/>
              <a:ext cx="3654945" cy="61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Virtual Care </a:t>
              </a:r>
              <a:b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 Remote Care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02D7F5CF-652A-430D-8699-058C056C7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t="8897" r="263" b="27901"/>
            <a:stretch>
              <a:fillRect/>
            </a:stretch>
          </p:blipFill>
          <p:spPr>
            <a:xfrm>
              <a:off x="8089894" y="2763204"/>
              <a:ext cx="3654945" cy="1565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41678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E8D283-1C89-4D40-82A3-9A5A38DC1291}"/>
              </a:ext>
            </a:extLst>
          </p:cNvPr>
          <p:cNvSpPr txBox="1"/>
          <p:nvPr/>
        </p:nvSpPr>
        <p:spPr>
          <a:xfrm>
            <a:off x="0" y="1192696"/>
            <a:ext cx="9144000" cy="4412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="" xmlns:a16="http://schemas.microsoft.com/office/drawing/2014/main" id="{4A9171D4-D88F-AE40-8406-71F0B017FA3C}"/>
              </a:ext>
            </a:extLst>
          </p:cNvPr>
          <p:cNvGraphicFramePr/>
          <p:nvPr>
            <p:extLst/>
          </p:nvPr>
        </p:nvGraphicFramePr>
        <p:xfrm>
          <a:off x="114296" y="1371453"/>
          <a:ext cx="4399761" cy="38099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4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2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/>
                        <a:t>VIRTUAL</a:t>
                      </a:r>
                      <a:r>
                        <a:rPr lang="en-US" sz="1800" baseline="0"/>
                        <a:t> CARE </a:t>
                      </a:r>
                      <a:r>
                        <a:rPr lang="en-US" sz="1800"/>
                        <a:t>PROGRAMS: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6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2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Behavioral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Pediatric Dermatology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2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Cardiology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/>
                        <a:t>Pharmacy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2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Dermatology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/>
                        <a:t>Plastic Surgery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00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Infectious Disease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/>
                        <a:t>Primary Care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2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Neonatology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Pulmonology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92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Neurology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Stroke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92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Orthopedics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Urgent Care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940075045"/>
                  </a:ext>
                </a:extLst>
              </a:tr>
              <a:tr h="3292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Pediatric Behavioral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/>
                        <a:t>Urology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27824851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B36A359-66C4-C645-AC95-A133F953DC8D}"/>
              </a:ext>
            </a:extLst>
          </p:cNvPr>
          <p:cNvSpPr txBox="1"/>
          <p:nvPr/>
        </p:nvSpPr>
        <p:spPr>
          <a:xfrm>
            <a:off x="4587716" y="2572358"/>
            <a:ext cx="4081409" cy="2557506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>
            <a:lvl1pPr marL="457095" indent="-457095" algn="l" defTabSz="6094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82" indent="-380916" algn="l" defTabSz="60945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59" indent="-304728" algn="l" defTabSz="6094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120" indent="-304728" algn="l" defTabSz="609459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86" indent="-304728" algn="l" defTabSz="609459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44" indent="-304728" algn="l" defTabSz="60945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12" indent="-304728" algn="l" defTabSz="60945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4" indent="-304728" algn="l" defTabSz="60945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6" indent="-304728" algn="l" defTabSz="60945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21" marR="0" lvl="0" indent="-342821" algn="l" defTabSz="4570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336F5D2F-BC9C-6F4E-A5BF-62F324B5D528}"/>
              </a:ext>
            </a:extLst>
          </p:cNvPr>
          <p:cNvGraphicFramePr/>
          <p:nvPr>
            <p:extLst/>
          </p:nvPr>
        </p:nvGraphicFramePr>
        <p:xfrm>
          <a:off x="4587716" y="1374109"/>
          <a:ext cx="4399761" cy="408201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01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59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/>
                        <a:t>REMOTE PATIENT MONITORING PROGRAMS: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66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206">
                <a:tc gridSpan="3"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/>
                        <a:t>Behavioral Health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206">
                <a:tc gridSpan="3"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/>
                        <a:t>Cardiac Rehab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206">
                <a:tc gridSpan="3"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/>
                        <a:t>Chronic Obstructive Pulmonary Disease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008">
                <a:tc gridSpan="3">
                  <a:txBody>
                    <a:bodyPr/>
                    <a:lstStyle/>
                    <a:p>
                      <a:pPr marL="0" marR="0" lvl="0" indent="0" algn="ctr" defTabSz="609459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kern="1200"/>
                        <a:t>Congestive Heart Failure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206">
                <a:tc gridSpan="3"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/>
                        <a:t>Diabetes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9206">
                <a:tc gridSpan="3">
                  <a:txBody>
                    <a:bodyPr/>
                    <a:lstStyle/>
                    <a:p>
                      <a:pPr marL="0" indent="0" algn="ctr" defTabSz="609459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/>
                        <a:t>Spiritual Care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4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92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kern="1200"/>
                        <a:t>Surgical Optimization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" b="1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3346232"/>
                  </a:ext>
                </a:extLst>
              </a:tr>
              <a:tr h="329206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Total Joint Replacement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2439029"/>
                  </a:ext>
                </a:extLst>
              </a:tr>
            </a:tbl>
          </a:graphicData>
        </a:graphic>
      </p:graphicFrame>
      <p:sp>
        <p:nvSpPr>
          <p:cNvPr id="12" name="Title 8">
            <a:extLst>
              <a:ext uri="{FF2B5EF4-FFF2-40B4-BE49-F238E27FC236}">
                <a16:creationId xmlns="" xmlns:a16="http://schemas.microsoft.com/office/drawing/2014/main" id="{ECCA2060-9651-4A45-83C1-7391D9640BF8}"/>
              </a:ext>
            </a:extLst>
          </p:cNvPr>
          <p:cNvSpPr txBox="1"/>
          <p:nvPr/>
        </p:nvSpPr>
        <p:spPr>
          <a:xfrm>
            <a:off x="1103821" y="402773"/>
            <a:ext cx="7883656" cy="6096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accent3"/>
                </a:solidFill>
                <a:latin typeface="Calibri" panose="020f0502020204030204" pitchFamily="34" charset="0"/>
                <a:ea typeface="Apex New Medium" pitchFamily="2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Calibri" panose="020f0502020204030204" pitchFamily="34" charset="0"/>
              </a:rPr>
              <a:t>Current Virtual Care Portfolio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E0641CB-6E6F-4B3F-8DB8-1328E32354CC}"/>
              </a:ext>
            </a:extLst>
          </p:cNvPr>
          <p:cNvGrpSpPr/>
          <p:nvPr/>
        </p:nvGrpSpPr>
        <p:grpSpPr>
          <a:xfrm>
            <a:off x="477346" y="445123"/>
            <a:ext cx="325798" cy="497339"/>
            <a:chOff x="2623401" y="698501"/>
            <a:chExt cx="660400" cy="1208050"/>
          </a:xfrm>
          <a:solidFill>
            <a:schemeClr val="bg1"/>
          </a:solidFill>
        </p:grpSpPr>
        <p:sp>
          <p:nvSpPr>
            <p:cNvPr id="9" name="Freeform 78">
              <a:extLst>
                <a:ext uri="{FF2B5EF4-FFF2-40B4-BE49-F238E27FC236}">
                  <a16:creationId xmlns="" xmlns:a16="http://schemas.microsoft.com/office/drawing/2014/main" id="{26106F71-20CD-4E6E-A2D0-3CA26BDF4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3401" y="698501"/>
              <a:ext cx="660400" cy="1208050"/>
            </a:xfrm>
            <a:custGeom>
              <a:gdLst>
                <a:gd name="T0" fmla="*/ 152 w 176"/>
                <a:gd name="T1" fmla="*/ 0 h 273"/>
                <a:gd name="T2" fmla="*/ 24 w 176"/>
                <a:gd name="T3" fmla="*/ 0 h 273"/>
                <a:gd name="T4" fmla="*/ 0 w 176"/>
                <a:gd name="T5" fmla="*/ 26 h 273"/>
                <a:gd name="T6" fmla="*/ 0 w 176"/>
                <a:gd name="T7" fmla="*/ 247 h 273"/>
                <a:gd name="T8" fmla="*/ 24 w 176"/>
                <a:gd name="T9" fmla="*/ 273 h 273"/>
                <a:gd name="T10" fmla="*/ 152 w 176"/>
                <a:gd name="T11" fmla="*/ 273 h 273"/>
                <a:gd name="T12" fmla="*/ 176 w 176"/>
                <a:gd name="T13" fmla="*/ 247 h 273"/>
                <a:gd name="T14" fmla="*/ 176 w 176"/>
                <a:gd name="T15" fmla="*/ 26 h 273"/>
                <a:gd name="T16" fmla="*/ 152 w 176"/>
                <a:gd name="T17" fmla="*/ 0 h 273"/>
                <a:gd name="T18" fmla="*/ 49 w 176"/>
                <a:gd name="T19" fmla="*/ 247 h 273"/>
                <a:gd name="T20" fmla="*/ 25 w 176"/>
                <a:gd name="T21" fmla="*/ 247 h 273"/>
                <a:gd name="T22" fmla="*/ 19 w 176"/>
                <a:gd name="T23" fmla="*/ 241 h 273"/>
                <a:gd name="T24" fmla="*/ 25 w 176"/>
                <a:gd name="T25" fmla="*/ 236 h 273"/>
                <a:gd name="T26" fmla="*/ 49 w 176"/>
                <a:gd name="T27" fmla="*/ 236 h 273"/>
                <a:gd name="T28" fmla="*/ 55 w 176"/>
                <a:gd name="T29" fmla="*/ 241 h 273"/>
                <a:gd name="T30" fmla="*/ 49 w 176"/>
                <a:gd name="T31" fmla="*/ 247 h 273"/>
                <a:gd name="T32" fmla="*/ 88 w 176"/>
                <a:gd name="T33" fmla="*/ 258 h 273"/>
                <a:gd name="T34" fmla="*/ 71 w 176"/>
                <a:gd name="T35" fmla="*/ 241 h 273"/>
                <a:gd name="T36" fmla="*/ 88 w 176"/>
                <a:gd name="T37" fmla="*/ 225 h 273"/>
                <a:gd name="T38" fmla="*/ 104 w 176"/>
                <a:gd name="T39" fmla="*/ 241 h 273"/>
                <a:gd name="T40" fmla="*/ 88 w 176"/>
                <a:gd name="T41" fmla="*/ 258 h 273"/>
                <a:gd name="T42" fmla="*/ 150 w 176"/>
                <a:gd name="T43" fmla="*/ 247 h 273"/>
                <a:gd name="T44" fmla="*/ 125 w 176"/>
                <a:gd name="T45" fmla="*/ 247 h 273"/>
                <a:gd name="T46" fmla="*/ 120 w 176"/>
                <a:gd name="T47" fmla="*/ 241 h 273"/>
                <a:gd name="T48" fmla="*/ 125 w 176"/>
                <a:gd name="T49" fmla="*/ 236 h 273"/>
                <a:gd name="T50" fmla="*/ 150 w 176"/>
                <a:gd name="T51" fmla="*/ 236 h 273"/>
                <a:gd name="T52" fmla="*/ 155 w 176"/>
                <a:gd name="T53" fmla="*/ 241 h 273"/>
                <a:gd name="T54" fmla="*/ 150 w 176"/>
                <a:gd name="T55" fmla="*/ 247 h 273"/>
                <a:gd name="T56" fmla="*/ 157 w 176"/>
                <a:gd name="T57" fmla="*/ 200 h 273"/>
                <a:gd name="T58" fmla="*/ 150 w 176"/>
                <a:gd name="T59" fmla="*/ 208 h 273"/>
                <a:gd name="T60" fmla="*/ 26 w 176"/>
                <a:gd name="T61" fmla="*/ 208 h 273"/>
                <a:gd name="T62" fmla="*/ 18 w 176"/>
                <a:gd name="T63" fmla="*/ 200 h 273"/>
                <a:gd name="T64" fmla="*/ 18 w 176"/>
                <a:gd name="T65" fmla="*/ 28 h 273"/>
                <a:gd name="T66" fmla="*/ 26 w 176"/>
                <a:gd name="T67" fmla="*/ 21 h 273"/>
                <a:gd name="T68" fmla="*/ 150 w 176"/>
                <a:gd name="T69" fmla="*/ 21 h 273"/>
                <a:gd name="T70" fmla="*/ 157 w 176"/>
                <a:gd name="T71" fmla="*/ 28 h 273"/>
                <a:gd name="T72" fmla="*/ 157 w 176"/>
                <a:gd name="T73" fmla="*/ 200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273">
                  <a:moveTo>
                    <a:pt x="15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2"/>
                    <a:pt x="10" y="273"/>
                    <a:pt x="24" y="273"/>
                  </a:cubicBezTo>
                  <a:cubicBezTo>
                    <a:pt x="152" y="273"/>
                    <a:pt x="152" y="273"/>
                    <a:pt x="152" y="273"/>
                  </a:cubicBezTo>
                  <a:cubicBezTo>
                    <a:pt x="165" y="273"/>
                    <a:pt x="176" y="262"/>
                    <a:pt x="176" y="24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6" y="12"/>
                    <a:pt x="165" y="0"/>
                    <a:pt x="152" y="0"/>
                  </a:cubicBezTo>
                  <a:close/>
                  <a:moveTo>
                    <a:pt x="49" y="247"/>
                  </a:moveTo>
                  <a:cubicBezTo>
                    <a:pt x="25" y="247"/>
                    <a:pt x="25" y="247"/>
                    <a:pt x="25" y="247"/>
                  </a:cubicBezTo>
                  <a:cubicBezTo>
                    <a:pt x="22" y="247"/>
                    <a:pt x="19" y="244"/>
                    <a:pt x="19" y="241"/>
                  </a:cubicBezTo>
                  <a:cubicBezTo>
                    <a:pt x="19" y="238"/>
                    <a:pt x="22" y="236"/>
                    <a:pt x="25" y="236"/>
                  </a:cubicBezTo>
                  <a:cubicBezTo>
                    <a:pt x="49" y="236"/>
                    <a:pt x="49" y="236"/>
                    <a:pt x="49" y="236"/>
                  </a:cubicBezTo>
                  <a:cubicBezTo>
                    <a:pt x="52" y="236"/>
                    <a:pt x="55" y="238"/>
                    <a:pt x="55" y="241"/>
                  </a:cubicBezTo>
                  <a:cubicBezTo>
                    <a:pt x="55" y="244"/>
                    <a:pt x="52" y="247"/>
                    <a:pt x="49" y="247"/>
                  </a:cubicBezTo>
                  <a:close/>
                  <a:moveTo>
                    <a:pt x="88" y="258"/>
                  </a:moveTo>
                  <a:cubicBezTo>
                    <a:pt x="79" y="258"/>
                    <a:pt x="71" y="250"/>
                    <a:pt x="71" y="241"/>
                  </a:cubicBezTo>
                  <a:cubicBezTo>
                    <a:pt x="71" y="232"/>
                    <a:pt x="79" y="225"/>
                    <a:pt x="88" y="225"/>
                  </a:cubicBezTo>
                  <a:cubicBezTo>
                    <a:pt x="97" y="225"/>
                    <a:pt x="104" y="232"/>
                    <a:pt x="104" y="241"/>
                  </a:cubicBezTo>
                  <a:cubicBezTo>
                    <a:pt x="104" y="250"/>
                    <a:pt x="97" y="258"/>
                    <a:pt x="88" y="258"/>
                  </a:cubicBezTo>
                  <a:close/>
                  <a:moveTo>
                    <a:pt x="150" y="247"/>
                  </a:moveTo>
                  <a:cubicBezTo>
                    <a:pt x="125" y="247"/>
                    <a:pt x="125" y="247"/>
                    <a:pt x="125" y="247"/>
                  </a:cubicBezTo>
                  <a:cubicBezTo>
                    <a:pt x="122" y="247"/>
                    <a:pt x="120" y="244"/>
                    <a:pt x="120" y="241"/>
                  </a:cubicBezTo>
                  <a:cubicBezTo>
                    <a:pt x="120" y="238"/>
                    <a:pt x="122" y="236"/>
                    <a:pt x="125" y="236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53" y="236"/>
                    <a:pt x="155" y="238"/>
                    <a:pt x="155" y="241"/>
                  </a:cubicBezTo>
                  <a:cubicBezTo>
                    <a:pt x="155" y="244"/>
                    <a:pt x="153" y="247"/>
                    <a:pt x="150" y="247"/>
                  </a:cubicBezTo>
                  <a:close/>
                  <a:moveTo>
                    <a:pt x="157" y="200"/>
                  </a:moveTo>
                  <a:cubicBezTo>
                    <a:pt x="157" y="204"/>
                    <a:pt x="154" y="208"/>
                    <a:pt x="150" y="208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22" y="208"/>
                    <a:pt x="18" y="204"/>
                    <a:pt x="18" y="20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4"/>
                    <a:pt x="22" y="21"/>
                    <a:pt x="26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4" y="21"/>
                    <a:pt x="157" y="24"/>
                    <a:pt x="157" y="28"/>
                  </a:cubicBezTo>
                  <a:lnTo>
                    <a:pt x="15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D1FD48E-23F6-4E2B-8090-E43FBC3AF3C6}"/>
                </a:ext>
              </a:extLst>
            </p:cNvPr>
            <p:cNvGrpSpPr/>
            <p:nvPr/>
          </p:nvGrpSpPr>
          <p:grpSpPr>
            <a:xfrm>
              <a:off x="2910148" y="1092951"/>
              <a:ext cx="107943" cy="137160"/>
              <a:chOff x="6183310" y="3571875"/>
              <a:chExt cx="633416" cy="1076326"/>
            </a:xfrm>
            <a:grpFill/>
          </p:grpSpPr>
          <p:sp>
            <p:nvSpPr>
              <p:cNvPr id="16" name="Freeform 86">
                <a:extLst>
                  <a:ext uri="{FF2B5EF4-FFF2-40B4-BE49-F238E27FC236}">
                    <a16:creationId xmlns="" xmlns:a16="http://schemas.microsoft.com/office/drawing/2014/main" id="{BE92F0B8-6075-4A5C-9D33-4E2D637CE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7626" y="4068763"/>
                <a:ext cx="419100" cy="579438"/>
              </a:xfrm>
              <a:custGeom>
                <a:gdLst>
                  <a:gd name="T0" fmla="*/ 33 w 163"/>
                  <a:gd name="T1" fmla="*/ 125 h 225"/>
                  <a:gd name="T2" fmla="*/ 0 w 163"/>
                  <a:gd name="T3" fmla="*/ 206 h 225"/>
                  <a:gd name="T4" fmla="*/ 127 w 163"/>
                  <a:gd name="T5" fmla="*/ 175 h 225"/>
                  <a:gd name="T6" fmla="*/ 33 w 163"/>
                  <a:gd name="T7" fmla="*/ 109 h 225"/>
                  <a:gd name="T8" fmla="*/ 33 w 163"/>
                  <a:gd name="T9" fmla="*/ 125 h 225"/>
                  <a:gd name="T10" fmla="*/ 105 w 163"/>
                  <a:gd name="T11" fmla="*/ 21 h 225"/>
                  <a:gd name="T12" fmla="*/ 33 w 163"/>
                  <a:gd name="T13" fmla="*/ 2 h 225"/>
                  <a:gd name="T14" fmla="*/ 33 w 163"/>
                  <a:gd name="T15" fmla="*/ 88 h 225"/>
                  <a:gd name="T16" fmla="*/ 137 w 163"/>
                  <a:gd name="T17" fmla="*/ 160 h 225"/>
                  <a:gd name="T18" fmla="*/ 105 w 163"/>
                  <a:gd name="T19" fmla="*/ 21 h 2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225">
                    <a:moveTo>
                      <a:pt x="33" y="125"/>
                    </a:moveTo>
                    <a:cubicBezTo>
                      <a:pt x="33" y="157"/>
                      <a:pt x="21" y="186"/>
                      <a:pt x="0" y="206"/>
                    </a:cubicBezTo>
                    <a:cubicBezTo>
                      <a:pt x="44" y="225"/>
                      <a:pt x="96" y="213"/>
                      <a:pt x="127" y="175"/>
                    </a:cubicBezTo>
                    <a:cubicBezTo>
                      <a:pt x="33" y="109"/>
                      <a:pt x="33" y="109"/>
                      <a:pt x="33" y="109"/>
                    </a:cubicBezTo>
                    <a:lnTo>
                      <a:pt x="33" y="125"/>
                    </a:lnTo>
                    <a:close/>
                    <a:moveTo>
                      <a:pt x="105" y="21"/>
                    </a:moveTo>
                    <a:cubicBezTo>
                      <a:pt x="83" y="5"/>
                      <a:pt x="58" y="0"/>
                      <a:pt x="33" y="2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137" y="160"/>
                      <a:pt x="137" y="160"/>
                      <a:pt x="137" y="160"/>
                    </a:cubicBezTo>
                    <a:cubicBezTo>
                      <a:pt x="163" y="113"/>
                      <a:pt x="150" y="52"/>
                      <a:pt x="10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87">
                <a:extLst>
                  <a:ext uri="{FF2B5EF4-FFF2-40B4-BE49-F238E27FC236}">
                    <a16:creationId xmlns="" xmlns:a16="http://schemas.microsoft.com/office/drawing/2014/main" id="{F54D5ADE-847F-4BA7-B54B-22869E56B4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3310" y="3571875"/>
                <a:ext cx="428627" cy="1052510"/>
              </a:xfrm>
              <a:custGeom>
                <a:gdLst>
                  <a:gd name="T0" fmla="*/ 83 w 167"/>
                  <a:gd name="T1" fmla="*/ 0 h 409"/>
                  <a:gd name="T2" fmla="*/ 0 w 167"/>
                  <a:gd name="T3" fmla="*/ 80 h 409"/>
                  <a:gd name="T4" fmla="*/ 0 w 167"/>
                  <a:gd name="T5" fmla="*/ 318 h 409"/>
                  <a:gd name="T6" fmla="*/ 83 w 167"/>
                  <a:gd name="T7" fmla="*/ 409 h 409"/>
                  <a:gd name="T8" fmla="*/ 167 w 167"/>
                  <a:gd name="T9" fmla="*/ 318 h 409"/>
                  <a:gd name="T10" fmla="*/ 167 w 167"/>
                  <a:gd name="T11" fmla="*/ 80 h 409"/>
                  <a:gd name="T12" fmla="*/ 83 w 167"/>
                  <a:gd name="T13" fmla="*/ 0 h 409"/>
                  <a:gd name="T14" fmla="*/ 151 w 167"/>
                  <a:gd name="T15" fmla="*/ 310 h 409"/>
                  <a:gd name="T16" fmla="*/ 131 w 167"/>
                  <a:gd name="T17" fmla="*/ 373 h 409"/>
                  <a:gd name="T18" fmla="*/ 83 w 167"/>
                  <a:gd name="T19" fmla="*/ 393 h 409"/>
                  <a:gd name="T20" fmla="*/ 36 w 167"/>
                  <a:gd name="T21" fmla="*/ 373 h 409"/>
                  <a:gd name="T22" fmla="*/ 16 w 167"/>
                  <a:gd name="T23" fmla="*/ 310 h 409"/>
                  <a:gd name="T24" fmla="*/ 16 w 167"/>
                  <a:gd name="T25" fmla="*/ 250 h 409"/>
                  <a:gd name="T26" fmla="*/ 16 w 167"/>
                  <a:gd name="T27" fmla="*/ 250 h 409"/>
                  <a:gd name="T28" fmla="*/ 16 w 167"/>
                  <a:gd name="T29" fmla="*/ 88 h 409"/>
                  <a:gd name="T30" fmla="*/ 15 w 167"/>
                  <a:gd name="T31" fmla="*/ 82 h 409"/>
                  <a:gd name="T32" fmla="*/ 41 w 167"/>
                  <a:gd name="T33" fmla="*/ 33 h 409"/>
                  <a:gd name="T34" fmla="*/ 41 w 167"/>
                  <a:gd name="T35" fmla="*/ 33 h 409"/>
                  <a:gd name="T36" fmla="*/ 54 w 167"/>
                  <a:gd name="T37" fmla="*/ 35 h 409"/>
                  <a:gd name="T38" fmla="*/ 52 w 167"/>
                  <a:gd name="T39" fmla="*/ 47 h 409"/>
                  <a:gd name="T40" fmla="*/ 33 w 167"/>
                  <a:gd name="T41" fmla="*/ 82 h 409"/>
                  <a:gd name="T42" fmla="*/ 33 w 167"/>
                  <a:gd name="T43" fmla="*/ 86 h 409"/>
                  <a:gd name="T44" fmla="*/ 33 w 167"/>
                  <a:gd name="T45" fmla="*/ 87 h 409"/>
                  <a:gd name="T46" fmla="*/ 33 w 167"/>
                  <a:gd name="T47" fmla="*/ 214 h 409"/>
                  <a:gd name="T48" fmla="*/ 151 w 167"/>
                  <a:gd name="T49" fmla="*/ 214 h 409"/>
                  <a:gd name="T50" fmla="*/ 151 w 167"/>
                  <a:gd name="T51" fmla="*/ 310 h 4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409">
                    <a:moveTo>
                      <a:pt x="83" y="0"/>
                    </a:moveTo>
                    <a:cubicBezTo>
                      <a:pt x="36" y="0"/>
                      <a:pt x="0" y="38"/>
                      <a:pt x="0" y="80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71"/>
                      <a:pt x="36" y="409"/>
                      <a:pt x="83" y="409"/>
                    </a:cubicBezTo>
                    <a:cubicBezTo>
                      <a:pt x="131" y="409"/>
                      <a:pt x="167" y="371"/>
                      <a:pt x="167" y="318"/>
                    </a:cubicBezTo>
                    <a:cubicBezTo>
                      <a:pt x="167" y="80"/>
                      <a:pt x="167" y="80"/>
                      <a:pt x="167" y="80"/>
                    </a:cubicBezTo>
                    <a:cubicBezTo>
                      <a:pt x="167" y="38"/>
                      <a:pt x="131" y="0"/>
                      <a:pt x="83" y="0"/>
                    </a:cubicBezTo>
                    <a:close/>
                    <a:moveTo>
                      <a:pt x="151" y="310"/>
                    </a:moveTo>
                    <a:cubicBezTo>
                      <a:pt x="151" y="342"/>
                      <a:pt x="144" y="360"/>
                      <a:pt x="131" y="373"/>
                    </a:cubicBezTo>
                    <a:cubicBezTo>
                      <a:pt x="117" y="386"/>
                      <a:pt x="102" y="393"/>
                      <a:pt x="83" y="393"/>
                    </a:cubicBezTo>
                    <a:cubicBezTo>
                      <a:pt x="65" y="393"/>
                      <a:pt x="49" y="386"/>
                      <a:pt x="36" y="373"/>
                    </a:cubicBezTo>
                    <a:cubicBezTo>
                      <a:pt x="23" y="360"/>
                      <a:pt x="16" y="342"/>
                      <a:pt x="16" y="310"/>
                    </a:cubicBezTo>
                    <a:cubicBezTo>
                      <a:pt x="16" y="250"/>
                      <a:pt x="16" y="250"/>
                      <a:pt x="16" y="250"/>
                    </a:cubicBezTo>
                    <a:cubicBezTo>
                      <a:pt x="16" y="250"/>
                      <a:pt x="16" y="250"/>
                      <a:pt x="16" y="250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5" y="86"/>
                      <a:pt x="15" y="84"/>
                      <a:pt x="15" y="82"/>
                    </a:cubicBezTo>
                    <a:cubicBezTo>
                      <a:pt x="15" y="63"/>
                      <a:pt x="26" y="45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5" y="30"/>
                      <a:pt x="51" y="31"/>
                      <a:pt x="54" y="35"/>
                    </a:cubicBezTo>
                    <a:cubicBezTo>
                      <a:pt x="57" y="39"/>
                      <a:pt x="56" y="44"/>
                      <a:pt x="52" y="47"/>
                    </a:cubicBezTo>
                    <a:cubicBezTo>
                      <a:pt x="40" y="56"/>
                      <a:pt x="33" y="69"/>
                      <a:pt x="33" y="82"/>
                    </a:cubicBezTo>
                    <a:cubicBezTo>
                      <a:pt x="33" y="84"/>
                      <a:pt x="33" y="85"/>
                      <a:pt x="33" y="86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151" y="214"/>
                      <a:pt x="151" y="214"/>
                      <a:pt x="151" y="214"/>
                    </a:cubicBezTo>
                    <a:lnTo>
                      <a:pt x="151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5026469-846F-4D95-9C99-349AB305BAB5}"/>
                </a:ext>
              </a:extLst>
            </p:cNvPr>
            <p:cNvGrpSpPr/>
            <p:nvPr/>
          </p:nvGrpSpPr>
          <p:grpSpPr>
            <a:xfrm>
              <a:off x="2880931" y="880875"/>
              <a:ext cx="137160" cy="137160"/>
              <a:chOff x="4064000" y="795338"/>
              <a:chExt cx="1054100" cy="901700"/>
            </a:xfrm>
            <a:grpFill/>
          </p:grpSpPr>
          <p:sp>
            <p:nvSpPr>
              <p:cNvPr id="14" name="Freeform 23">
                <a:extLst>
                  <a:ext uri="{FF2B5EF4-FFF2-40B4-BE49-F238E27FC236}">
                    <a16:creationId xmlns="" xmlns:a16="http://schemas.microsoft.com/office/drawing/2014/main" id="{B880D800-B8BC-4CAE-ACFF-AEBD3FD70E1B}"/>
                  </a:ext>
                </a:extLst>
              </p:cNvPr>
              <p:cNvSpPr/>
              <p:nvPr/>
            </p:nvSpPr>
            <p:spPr bwMode="auto">
              <a:xfrm>
                <a:off x="4114399" y="941388"/>
                <a:ext cx="909642" cy="755650"/>
              </a:xfrm>
              <a:custGeom>
                <a:gdLst>
                  <a:gd name="T0" fmla="*/ 196 w 369"/>
                  <a:gd name="T1" fmla="*/ 142 h 307"/>
                  <a:gd name="T2" fmla="*/ 190 w 369"/>
                  <a:gd name="T3" fmla="*/ 150 h 307"/>
                  <a:gd name="T4" fmla="*/ 177 w 369"/>
                  <a:gd name="T5" fmla="*/ 116 h 307"/>
                  <a:gd name="T6" fmla="*/ 172 w 369"/>
                  <a:gd name="T7" fmla="*/ 95 h 307"/>
                  <a:gd name="T8" fmla="*/ 170 w 369"/>
                  <a:gd name="T9" fmla="*/ 113 h 307"/>
                  <a:gd name="T10" fmla="*/ 164 w 369"/>
                  <a:gd name="T11" fmla="*/ 134 h 307"/>
                  <a:gd name="T12" fmla="*/ 164 w 369"/>
                  <a:gd name="T13" fmla="*/ 134 h 307"/>
                  <a:gd name="T14" fmla="*/ 157 w 369"/>
                  <a:gd name="T15" fmla="*/ 128 h 307"/>
                  <a:gd name="T16" fmla="*/ 156 w 369"/>
                  <a:gd name="T17" fmla="*/ 127 h 307"/>
                  <a:gd name="T18" fmla="*/ 151 w 369"/>
                  <a:gd name="T19" fmla="*/ 157 h 307"/>
                  <a:gd name="T20" fmla="*/ 134 w 369"/>
                  <a:gd name="T21" fmla="*/ 211 h 307"/>
                  <a:gd name="T22" fmla="*/ 133 w 369"/>
                  <a:gd name="T23" fmla="*/ 211 h 307"/>
                  <a:gd name="T24" fmla="*/ 132 w 369"/>
                  <a:gd name="T25" fmla="*/ 211 h 307"/>
                  <a:gd name="T26" fmla="*/ 119 w 369"/>
                  <a:gd name="T27" fmla="*/ 92 h 307"/>
                  <a:gd name="T28" fmla="*/ 113 w 369"/>
                  <a:gd name="T29" fmla="*/ 0 h 307"/>
                  <a:gd name="T30" fmla="*/ 108 w 369"/>
                  <a:gd name="T31" fmla="*/ 72 h 307"/>
                  <a:gd name="T32" fmla="*/ 96 w 369"/>
                  <a:gd name="T33" fmla="*/ 143 h 307"/>
                  <a:gd name="T34" fmla="*/ 78 w 369"/>
                  <a:gd name="T35" fmla="*/ 121 h 307"/>
                  <a:gd name="T36" fmla="*/ 74 w 369"/>
                  <a:gd name="T37" fmla="*/ 112 h 307"/>
                  <a:gd name="T38" fmla="*/ 72 w 369"/>
                  <a:gd name="T39" fmla="*/ 117 h 307"/>
                  <a:gd name="T40" fmla="*/ 59 w 369"/>
                  <a:gd name="T41" fmla="*/ 134 h 307"/>
                  <a:gd name="T42" fmla="*/ 58 w 369"/>
                  <a:gd name="T43" fmla="*/ 134 h 307"/>
                  <a:gd name="T44" fmla="*/ 0 w 369"/>
                  <a:gd name="T45" fmla="*/ 133 h 307"/>
                  <a:gd name="T46" fmla="*/ 184 w 369"/>
                  <a:gd name="T47" fmla="*/ 307 h 307"/>
                  <a:gd name="T48" fmla="*/ 369 w 369"/>
                  <a:gd name="T49" fmla="*/ 131 h 307"/>
                  <a:gd name="T50" fmla="*/ 206 w 369"/>
                  <a:gd name="T51" fmla="*/ 131 h 307"/>
                  <a:gd name="T52" fmla="*/ 196 w 369"/>
                  <a:gd name="T53" fmla="*/ 142 h 3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9" h="307">
                    <a:moveTo>
                      <a:pt x="196" y="142"/>
                    </a:moveTo>
                    <a:cubicBezTo>
                      <a:pt x="195" y="145"/>
                      <a:pt x="194" y="150"/>
                      <a:pt x="190" y="150"/>
                    </a:cubicBezTo>
                    <a:cubicBezTo>
                      <a:pt x="185" y="150"/>
                      <a:pt x="183" y="144"/>
                      <a:pt x="177" y="116"/>
                    </a:cubicBezTo>
                    <a:cubicBezTo>
                      <a:pt x="175" y="109"/>
                      <a:pt x="174" y="101"/>
                      <a:pt x="172" y="95"/>
                    </a:cubicBezTo>
                    <a:cubicBezTo>
                      <a:pt x="171" y="100"/>
                      <a:pt x="171" y="108"/>
                      <a:pt x="170" y="113"/>
                    </a:cubicBezTo>
                    <a:cubicBezTo>
                      <a:pt x="168" y="129"/>
                      <a:pt x="168" y="134"/>
                      <a:pt x="164" y="134"/>
                    </a:cubicBezTo>
                    <a:cubicBezTo>
                      <a:pt x="164" y="134"/>
                      <a:pt x="164" y="134"/>
                      <a:pt x="164" y="134"/>
                    </a:cubicBezTo>
                    <a:cubicBezTo>
                      <a:pt x="161" y="134"/>
                      <a:pt x="159" y="131"/>
                      <a:pt x="157" y="128"/>
                    </a:cubicBezTo>
                    <a:cubicBezTo>
                      <a:pt x="157" y="128"/>
                      <a:pt x="156" y="127"/>
                      <a:pt x="156" y="127"/>
                    </a:cubicBezTo>
                    <a:cubicBezTo>
                      <a:pt x="154" y="135"/>
                      <a:pt x="152" y="146"/>
                      <a:pt x="151" y="157"/>
                    </a:cubicBezTo>
                    <a:cubicBezTo>
                      <a:pt x="146" y="188"/>
                      <a:pt x="142" y="207"/>
                      <a:pt x="134" y="211"/>
                    </a:cubicBezTo>
                    <a:cubicBezTo>
                      <a:pt x="133" y="211"/>
                      <a:pt x="133" y="211"/>
                      <a:pt x="133" y="211"/>
                    </a:cubicBezTo>
                    <a:cubicBezTo>
                      <a:pt x="132" y="211"/>
                      <a:pt x="132" y="211"/>
                      <a:pt x="132" y="211"/>
                    </a:cubicBezTo>
                    <a:cubicBezTo>
                      <a:pt x="124" y="210"/>
                      <a:pt x="122" y="188"/>
                      <a:pt x="119" y="92"/>
                    </a:cubicBezTo>
                    <a:cubicBezTo>
                      <a:pt x="118" y="57"/>
                      <a:pt x="116" y="14"/>
                      <a:pt x="113" y="0"/>
                    </a:cubicBezTo>
                    <a:cubicBezTo>
                      <a:pt x="110" y="12"/>
                      <a:pt x="109" y="47"/>
                      <a:pt x="108" y="72"/>
                    </a:cubicBezTo>
                    <a:cubicBezTo>
                      <a:pt x="105" y="128"/>
                      <a:pt x="104" y="143"/>
                      <a:pt x="96" y="143"/>
                    </a:cubicBezTo>
                    <a:cubicBezTo>
                      <a:pt x="88" y="143"/>
                      <a:pt x="83" y="131"/>
                      <a:pt x="78" y="121"/>
                    </a:cubicBezTo>
                    <a:cubicBezTo>
                      <a:pt x="77" y="118"/>
                      <a:pt x="75" y="114"/>
                      <a:pt x="74" y="112"/>
                    </a:cubicBezTo>
                    <a:cubicBezTo>
                      <a:pt x="73" y="113"/>
                      <a:pt x="72" y="116"/>
                      <a:pt x="72" y="117"/>
                    </a:cubicBezTo>
                    <a:cubicBezTo>
                      <a:pt x="69" y="124"/>
                      <a:pt x="65" y="132"/>
                      <a:pt x="59" y="134"/>
                    </a:cubicBezTo>
                    <a:cubicBezTo>
                      <a:pt x="58" y="134"/>
                      <a:pt x="58" y="134"/>
                      <a:pt x="58" y="134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46" y="194"/>
                      <a:pt x="143" y="247"/>
                      <a:pt x="184" y="307"/>
                    </a:cubicBezTo>
                    <a:cubicBezTo>
                      <a:pt x="225" y="251"/>
                      <a:pt x="322" y="193"/>
                      <a:pt x="369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198" y="131"/>
                      <a:pt x="197" y="135"/>
                      <a:pt x="196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24">
                <a:extLst>
                  <a:ext uri="{FF2B5EF4-FFF2-40B4-BE49-F238E27FC236}">
                    <a16:creationId xmlns="" xmlns:a16="http://schemas.microsoft.com/office/drawing/2014/main" id="{6E8BA1F0-57C7-4ECE-A3AC-991CC6EEE821}"/>
                  </a:ext>
                </a:extLst>
              </p:cNvPr>
              <p:cNvSpPr/>
              <p:nvPr/>
            </p:nvSpPr>
            <p:spPr bwMode="auto">
              <a:xfrm>
                <a:off x="4064000" y="795338"/>
                <a:ext cx="1054100" cy="646113"/>
              </a:xfrm>
              <a:custGeom>
                <a:gdLst>
                  <a:gd name="T0" fmla="*/ 310 w 428"/>
                  <a:gd name="T1" fmla="*/ 0 h 262"/>
                  <a:gd name="T2" fmla="*/ 214 w 428"/>
                  <a:gd name="T3" fmla="*/ 50 h 262"/>
                  <a:gd name="T4" fmla="*/ 120 w 428"/>
                  <a:gd name="T5" fmla="*/ 0 h 262"/>
                  <a:gd name="T6" fmla="*/ 4 w 428"/>
                  <a:gd name="T7" fmla="*/ 131 h 262"/>
                  <a:gd name="T8" fmla="*/ 25 w 428"/>
                  <a:gd name="T9" fmla="*/ 186 h 262"/>
                  <a:gd name="T10" fmla="*/ 88 w 428"/>
                  <a:gd name="T11" fmla="*/ 186 h 262"/>
                  <a:gd name="T12" fmla="*/ 95 w 428"/>
                  <a:gd name="T13" fmla="*/ 174 h 262"/>
                  <a:gd name="T14" fmla="*/ 104 w 428"/>
                  <a:gd name="T15" fmla="*/ 163 h 262"/>
                  <a:gd name="T16" fmla="*/ 114 w 428"/>
                  <a:gd name="T17" fmla="*/ 177 h 262"/>
                  <a:gd name="T18" fmla="*/ 126 w 428"/>
                  <a:gd name="T19" fmla="*/ 195 h 262"/>
                  <a:gd name="T20" fmla="*/ 131 w 428"/>
                  <a:gd name="T21" fmla="*/ 130 h 262"/>
                  <a:gd name="T22" fmla="*/ 144 w 428"/>
                  <a:gd name="T23" fmla="*/ 50 h 262"/>
                  <a:gd name="T24" fmla="*/ 144 w 428"/>
                  <a:gd name="T25" fmla="*/ 50 h 262"/>
                  <a:gd name="T26" fmla="*/ 155 w 428"/>
                  <a:gd name="T27" fmla="*/ 151 h 262"/>
                  <a:gd name="T28" fmla="*/ 163 w 428"/>
                  <a:gd name="T29" fmla="*/ 262 h 262"/>
                  <a:gd name="T30" fmla="*/ 174 w 428"/>
                  <a:gd name="T31" fmla="*/ 215 h 262"/>
                  <a:gd name="T32" fmla="*/ 180 w 428"/>
                  <a:gd name="T33" fmla="*/ 183 h 262"/>
                  <a:gd name="T34" fmla="*/ 180 w 428"/>
                  <a:gd name="T35" fmla="*/ 182 h 262"/>
                  <a:gd name="T36" fmla="*/ 185 w 428"/>
                  <a:gd name="T37" fmla="*/ 178 h 262"/>
                  <a:gd name="T38" fmla="*/ 192 w 428"/>
                  <a:gd name="T39" fmla="*/ 183 h 262"/>
                  <a:gd name="T40" fmla="*/ 193 w 428"/>
                  <a:gd name="T41" fmla="*/ 171 h 262"/>
                  <a:gd name="T42" fmla="*/ 199 w 428"/>
                  <a:gd name="T43" fmla="*/ 143 h 262"/>
                  <a:gd name="T44" fmla="*/ 202 w 428"/>
                  <a:gd name="T45" fmla="*/ 142 h 262"/>
                  <a:gd name="T46" fmla="*/ 213 w 428"/>
                  <a:gd name="T47" fmla="*/ 173 h 262"/>
                  <a:gd name="T48" fmla="*/ 219 w 428"/>
                  <a:gd name="T49" fmla="*/ 197 h 262"/>
                  <a:gd name="T50" fmla="*/ 236 w 428"/>
                  <a:gd name="T51" fmla="*/ 184 h 262"/>
                  <a:gd name="T52" fmla="*/ 404 w 428"/>
                  <a:gd name="T53" fmla="*/ 184 h 262"/>
                  <a:gd name="T54" fmla="*/ 425 w 428"/>
                  <a:gd name="T55" fmla="*/ 128 h 262"/>
                  <a:gd name="T56" fmla="*/ 310 w 428"/>
                  <a:gd name="T57" fmla="*/ 0 h 2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8" h="262">
                    <a:moveTo>
                      <a:pt x="310" y="0"/>
                    </a:moveTo>
                    <a:cubicBezTo>
                      <a:pt x="257" y="0"/>
                      <a:pt x="235" y="20"/>
                      <a:pt x="214" y="50"/>
                    </a:cubicBezTo>
                    <a:cubicBezTo>
                      <a:pt x="194" y="28"/>
                      <a:pt x="168" y="0"/>
                      <a:pt x="120" y="0"/>
                    </a:cubicBezTo>
                    <a:cubicBezTo>
                      <a:pt x="71" y="0"/>
                      <a:pt x="0" y="48"/>
                      <a:pt x="4" y="131"/>
                    </a:cubicBezTo>
                    <a:cubicBezTo>
                      <a:pt x="5" y="150"/>
                      <a:pt x="13" y="168"/>
                      <a:pt x="25" y="186"/>
                    </a:cubicBezTo>
                    <a:cubicBezTo>
                      <a:pt x="88" y="186"/>
                      <a:pt x="88" y="186"/>
                      <a:pt x="88" y="186"/>
                    </a:cubicBezTo>
                    <a:cubicBezTo>
                      <a:pt x="91" y="185"/>
                      <a:pt x="94" y="178"/>
                      <a:pt x="95" y="174"/>
                    </a:cubicBezTo>
                    <a:cubicBezTo>
                      <a:pt x="98" y="167"/>
                      <a:pt x="100" y="163"/>
                      <a:pt x="104" y="163"/>
                    </a:cubicBezTo>
                    <a:cubicBezTo>
                      <a:pt x="108" y="163"/>
                      <a:pt x="111" y="169"/>
                      <a:pt x="114" y="177"/>
                    </a:cubicBezTo>
                    <a:cubicBezTo>
                      <a:pt x="117" y="183"/>
                      <a:pt x="121" y="193"/>
                      <a:pt x="126" y="195"/>
                    </a:cubicBezTo>
                    <a:cubicBezTo>
                      <a:pt x="129" y="188"/>
                      <a:pt x="130" y="155"/>
                      <a:pt x="131" y="130"/>
                    </a:cubicBezTo>
                    <a:cubicBezTo>
                      <a:pt x="134" y="67"/>
                      <a:pt x="135" y="50"/>
                      <a:pt x="144" y="50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51" y="50"/>
                      <a:pt x="153" y="64"/>
                      <a:pt x="155" y="151"/>
                    </a:cubicBezTo>
                    <a:cubicBezTo>
                      <a:pt x="157" y="193"/>
                      <a:pt x="158" y="250"/>
                      <a:pt x="163" y="262"/>
                    </a:cubicBezTo>
                    <a:cubicBezTo>
                      <a:pt x="168" y="255"/>
                      <a:pt x="171" y="231"/>
                      <a:pt x="174" y="215"/>
                    </a:cubicBezTo>
                    <a:cubicBezTo>
                      <a:pt x="176" y="203"/>
                      <a:pt x="178" y="192"/>
                      <a:pt x="180" y="183"/>
                    </a:cubicBezTo>
                    <a:cubicBezTo>
                      <a:pt x="180" y="182"/>
                      <a:pt x="180" y="182"/>
                      <a:pt x="180" y="182"/>
                    </a:cubicBezTo>
                    <a:cubicBezTo>
                      <a:pt x="181" y="180"/>
                      <a:pt x="183" y="178"/>
                      <a:pt x="185" y="178"/>
                    </a:cubicBezTo>
                    <a:cubicBezTo>
                      <a:pt x="188" y="178"/>
                      <a:pt x="190" y="181"/>
                      <a:pt x="192" y="183"/>
                    </a:cubicBezTo>
                    <a:cubicBezTo>
                      <a:pt x="193" y="180"/>
                      <a:pt x="193" y="175"/>
                      <a:pt x="193" y="171"/>
                    </a:cubicBezTo>
                    <a:cubicBezTo>
                      <a:pt x="195" y="152"/>
                      <a:pt x="196" y="145"/>
                      <a:pt x="199" y="143"/>
                    </a:cubicBezTo>
                    <a:cubicBezTo>
                      <a:pt x="200" y="143"/>
                      <a:pt x="201" y="142"/>
                      <a:pt x="202" y="142"/>
                    </a:cubicBezTo>
                    <a:cubicBezTo>
                      <a:pt x="206" y="143"/>
                      <a:pt x="208" y="148"/>
                      <a:pt x="213" y="173"/>
                    </a:cubicBezTo>
                    <a:cubicBezTo>
                      <a:pt x="215" y="181"/>
                      <a:pt x="217" y="191"/>
                      <a:pt x="219" y="197"/>
                    </a:cubicBezTo>
                    <a:cubicBezTo>
                      <a:pt x="221" y="192"/>
                      <a:pt x="224" y="183"/>
                      <a:pt x="236" y="184"/>
                    </a:cubicBezTo>
                    <a:cubicBezTo>
                      <a:pt x="404" y="184"/>
                      <a:pt x="404" y="184"/>
                      <a:pt x="404" y="184"/>
                    </a:cubicBezTo>
                    <a:cubicBezTo>
                      <a:pt x="416" y="166"/>
                      <a:pt x="424" y="147"/>
                      <a:pt x="425" y="128"/>
                    </a:cubicBezTo>
                    <a:cubicBezTo>
                      <a:pt x="428" y="45"/>
                      <a:pt x="362" y="0"/>
                      <a:pt x="3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 33">
              <a:extLst>
                <a:ext uri="{FF2B5EF4-FFF2-40B4-BE49-F238E27FC236}">
                  <a16:creationId xmlns="" xmlns:a16="http://schemas.microsoft.com/office/drawing/2014/main" id="{9D386657-D8C3-4D93-8B91-CEFC2D397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8090" y="1336000"/>
              <a:ext cx="137160" cy="170778"/>
            </a:xfrm>
            <a:custGeom>
              <a:gdLst>
                <a:gd name="T0" fmla="*/ 255 w 348"/>
                <a:gd name="T1" fmla="*/ 269 h 494"/>
                <a:gd name="T2" fmla="*/ 263 w 348"/>
                <a:gd name="T3" fmla="*/ 372 h 494"/>
                <a:gd name="T4" fmla="*/ 235 w 348"/>
                <a:gd name="T5" fmla="*/ 381 h 494"/>
                <a:gd name="T6" fmla="*/ 235 w 348"/>
                <a:gd name="T7" fmla="*/ 381 h 494"/>
                <a:gd name="T8" fmla="*/ 235 w 348"/>
                <a:gd name="T9" fmla="*/ 427 h 494"/>
                <a:gd name="T10" fmla="*/ 258 w 348"/>
                <a:gd name="T11" fmla="*/ 436 h 494"/>
                <a:gd name="T12" fmla="*/ 291 w 348"/>
                <a:gd name="T13" fmla="*/ 404 h 494"/>
                <a:gd name="T14" fmla="*/ 281 w 348"/>
                <a:gd name="T15" fmla="*/ 381 h 494"/>
                <a:gd name="T16" fmla="*/ 287 w 348"/>
                <a:gd name="T17" fmla="*/ 339 h 494"/>
                <a:gd name="T18" fmla="*/ 315 w 348"/>
                <a:gd name="T19" fmla="*/ 281 h 494"/>
                <a:gd name="T20" fmla="*/ 0 w 348"/>
                <a:gd name="T21" fmla="*/ 444 h 494"/>
                <a:gd name="T22" fmla="*/ 70 w 348"/>
                <a:gd name="T23" fmla="*/ 273 h 494"/>
                <a:gd name="T24" fmla="*/ 25 w 348"/>
                <a:gd name="T25" fmla="*/ 376 h 494"/>
                <a:gd name="T26" fmla="*/ 25 w 348"/>
                <a:gd name="T27" fmla="*/ 417 h 494"/>
                <a:gd name="T28" fmla="*/ 42 w 348"/>
                <a:gd name="T29" fmla="*/ 437 h 494"/>
                <a:gd name="T30" fmla="*/ 80 w 348"/>
                <a:gd name="T31" fmla="*/ 424 h 494"/>
                <a:gd name="T32" fmla="*/ 49 w 348"/>
                <a:gd name="T33" fmla="*/ 421 h 494"/>
                <a:gd name="T34" fmla="*/ 34 w 348"/>
                <a:gd name="T35" fmla="*/ 397 h 494"/>
                <a:gd name="T36" fmla="*/ 79 w 348"/>
                <a:gd name="T37" fmla="*/ 331 h 494"/>
                <a:gd name="T38" fmla="*/ 131 w 348"/>
                <a:gd name="T39" fmla="*/ 369 h 494"/>
                <a:gd name="T40" fmla="*/ 138 w 348"/>
                <a:gd name="T41" fmla="*/ 398 h 494"/>
                <a:gd name="T42" fmla="*/ 127 w 348"/>
                <a:gd name="T43" fmla="*/ 408 h 494"/>
                <a:gd name="T44" fmla="*/ 114 w 348"/>
                <a:gd name="T45" fmla="*/ 444 h 494"/>
                <a:gd name="T46" fmla="*/ 136 w 348"/>
                <a:gd name="T47" fmla="*/ 421 h 494"/>
                <a:gd name="T48" fmla="*/ 151 w 348"/>
                <a:gd name="T49" fmla="*/ 381 h 494"/>
                <a:gd name="T50" fmla="*/ 87 w 348"/>
                <a:gd name="T51" fmla="*/ 319 h 494"/>
                <a:gd name="T52" fmla="*/ 114 w 348"/>
                <a:gd name="T53" fmla="*/ 267 h 494"/>
                <a:gd name="T54" fmla="*/ 234 w 348"/>
                <a:gd name="T55" fmla="*/ 267 h 494"/>
                <a:gd name="T56" fmla="*/ 278 w 348"/>
                <a:gd name="T57" fmla="*/ 122 h 494"/>
                <a:gd name="T58" fmla="*/ 263 w 348"/>
                <a:gd name="T59" fmla="*/ 176 h 494"/>
                <a:gd name="T60" fmla="*/ 177 w 348"/>
                <a:gd name="T61" fmla="*/ 254 h 494"/>
                <a:gd name="T62" fmla="*/ 89 w 348"/>
                <a:gd name="T63" fmla="*/ 186 h 494"/>
                <a:gd name="T64" fmla="*/ 72 w 348"/>
                <a:gd name="T65" fmla="*/ 155 h 494"/>
                <a:gd name="T66" fmla="*/ 73 w 348"/>
                <a:gd name="T67" fmla="*/ 121 h 494"/>
                <a:gd name="T68" fmla="*/ 219 w 348"/>
                <a:gd name="T69" fmla="*/ 19 h 494"/>
                <a:gd name="T70" fmla="*/ 99 w 348"/>
                <a:gd name="T71" fmla="*/ 116 h 494"/>
                <a:gd name="T72" fmla="*/ 141 w 348"/>
                <a:gd name="T73" fmla="*/ 222 h 494"/>
                <a:gd name="T74" fmla="*/ 211 w 348"/>
                <a:gd name="T75" fmla="*/ 219 h 494"/>
                <a:gd name="T76" fmla="*/ 250 w 348"/>
                <a:gd name="T77" fmla="*/ 114 h 494"/>
                <a:gd name="T78" fmla="*/ 215 w 348"/>
                <a:gd name="T79" fmla="*/ 122 h 494"/>
                <a:gd name="T80" fmla="*/ 211 w 348"/>
                <a:gd name="T81" fmla="*/ 107 h 494"/>
                <a:gd name="T82" fmla="*/ 179 w 348"/>
                <a:gd name="T83" fmla="*/ 120 h 494"/>
                <a:gd name="T84" fmla="*/ 99 w 348"/>
                <a:gd name="T85" fmla="*/ 116 h 494"/>
                <a:gd name="T86" fmla="*/ 258 w 348"/>
                <a:gd name="T87" fmla="*/ 389 h 494"/>
                <a:gd name="T88" fmla="*/ 248 w 348"/>
                <a:gd name="T89" fmla="*/ 393 h 494"/>
                <a:gd name="T90" fmla="*/ 248 w 348"/>
                <a:gd name="T91" fmla="*/ 414 h 494"/>
                <a:gd name="T92" fmla="*/ 258 w 348"/>
                <a:gd name="T93" fmla="*/ 418 h 494"/>
                <a:gd name="T94" fmla="*/ 273 w 348"/>
                <a:gd name="T95" fmla="*/ 404 h 4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493">
                  <a:moveTo>
                    <a:pt x="234" y="267"/>
                  </a:moveTo>
                  <a:cubicBezTo>
                    <a:pt x="240" y="267"/>
                    <a:pt x="247" y="268"/>
                    <a:pt x="255" y="269"/>
                  </a:cubicBezTo>
                  <a:cubicBezTo>
                    <a:pt x="261" y="285"/>
                    <a:pt x="271" y="315"/>
                    <a:pt x="269" y="338"/>
                  </a:cubicBezTo>
                  <a:cubicBezTo>
                    <a:pt x="268" y="354"/>
                    <a:pt x="266" y="365"/>
                    <a:pt x="263" y="372"/>
                  </a:cubicBezTo>
                  <a:cubicBezTo>
                    <a:pt x="262" y="371"/>
                    <a:pt x="260" y="371"/>
                    <a:pt x="258" y="371"/>
                  </a:cubicBezTo>
                  <a:cubicBezTo>
                    <a:pt x="249" y="371"/>
                    <a:pt x="241" y="375"/>
                    <a:pt x="235" y="381"/>
                  </a:cubicBezTo>
                  <a:cubicBezTo>
                    <a:pt x="235" y="381"/>
                    <a:pt x="235" y="381"/>
                    <a:pt x="235" y="381"/>
                  </a:cubicBezTo>
                  <a:cubicBezTo>
                    <a:pt x="235" y="381"/>
                    <a:pt x="235" y="381"/>
                    <a:pt x="235" y="381"/>
                  </a:cubicBezTo>
                  <a:cubicBezTo>
                    <a:pt x="230" y="387"/>
                    <a:pt x="226" y="395"/>
                    <a:pt x="226" y="404"/>
                  </a:cubicBezTo>
                  <a:cubicBezTo>
                    <a:pt x="226" y="413"/>
                    <a:pt x="230" y="421"/>
                    <a:pt x="235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41" y="433"/>
                    <a:pt x="249" y="436"/>
                    <a:pt x="258" y="436"/>
                  </a:cubicBezTo>
                  <a:cubicBezTo>
                    <a:pt x="267" y="436"/>
                    <a:pt x="275" y="433"/>
                    <a:pt x="281" y="427"/>
                  </a:cubicBezTo>
                  <a:cubicBezTo>
                    <a:pt x="287" y="421"/>
                    <a:pt x="291" y="413"/>
                    <a:pt x="291" y="404"/>
                  </a:cubicBezTo>
                  <a:cubicBezTo>
                    <a:pt x="291" y="395"/>
                    <a:pt x="287" y="387"/>
                    <a:pt x="281" y="381"/>
                  </a:cubicBezTo>
                  <a:cubicBezTo>
                    <a:pt x="281" y="381"/>
                    <a:pt x="281" y="381"/>
                    <a:pt x="281" y="381"/>
                  </a:cubicBezTo>
                  <a:cubicBezTo>
                    <a:pt x="281" y="380"/>
                    <a:pt x="280" y="380"/>
                    <a:pt x="279" y="379"/>
                  </a:cubicBezTo>
                  <a:cubicBezTo>
                    <a:pt x="282" y="371"/>
                    <a:pt x="286" y="358"/>
                    <a:pt x="287" y="339"/>
                  </a:cubicBezTo>
                  <a:cubicBezTo>
                    <a:pt x="289" y="318"/>
                    <a:pt x="281" y="290"/>
                    <a:pt x="275" y="272"/>
                  </a:cubicBezTo>
                  <a:cubicBezTo>
                    <a:pt x="294" y="276"/>
                    <a:pt x="311" y="280"/>
                    <a:pt x="315" y="281"/>
                  </a:cubicBezTo>
                  <a:cubicBezTo>
                    <a:pt x="336" y="329"/>
                    <a:pt x="347" y="383"/>
                    <a:pt x="348" y="444"/>
                  </a:cubicBezTo>
                  <a:cubicBezTo>
                    <a:pt x="325" y="491"/>
                    <a:pt x="27" y="494"/>
                    <a:pt x="0" y="444"/>
                  </a:cubicBezTo>
                  <a:cubicBezTo>
                    <a:pt x="1" y="383"/>
                    <a:pt x="12" y="329"/>
                    <a:pt x="33" y="281"/>
                  </a:cubicBezTo>
                  <a:cubicBezTo>
                    <a:pt x="39" y="279"/>
                    <a:pt x="55" y="276"/>
                    <a:pt x="70" y="273"/>
                  </a:cubicBezTo>
                  <a:cubicBezTo>
                    <a:pt x="69" y="289"/>
                    <a:pt x="70" y="305"/>
                    <a:pt x="70" y="321"/>
                  </a:cubicBezTo>
                  <a:cubicBezTo>
                    <a:pt x="51" y="333"/>
                    <a:pt x="33" y="355"/>
                    <a:pt x="25" y="376"/>
                  </a:cubicBezTo>
                  <a:cubicBezTo>
                    <a:pt x="22" y="383"/>
                    <a:pt x="20" y="390"/>
                    <a:pt x="20" y="397"/>
                  </a:cubicBezTo>
                  <a:cubicBezTo>
                    <a:pt x="20" y="404"/>
                    <a:pt x="22" y="411"/>
                    <a:pt x="25" y="417"/>
                  </a:cubicBezTo>
                  <a:cubicBezTo>
                    <a:pt x="29" y="423"/>
                    <a:pt x="35" y="429"/>
                    <a:pt x="44" y="433"/>
                  </a:cubicBezTo>
                  <a:cubicBezTo>
                    <a:pt x="42" y="437"/>
                    <a:pt x="42" y="437"/>
                    <a:pt x="42" y="437"/>
                  </a:cubicBezTo>
                  <a:cubicBezTo>
                    <a:pt x="42" y="437"/>
                    <a:pt x="65" y="452"/>
                    <a:pt x="70" y="450"/>
                  </a:cubicBezTo>
                  <a:cubicBezTo>
                    <a:pt x="75" y="449"/>
                    <a:pt x="82" y="429"/>
                    <a:pt x="80" y="424"/>
                  </a:cubicBezTo>
                  <a:cubicBezTo>
                    <a:pt x="77" y="419"/>
                    <a:pt x="49" y="418"/>
                    <a:pt x="49" y="418"/>
                  </a:cubicBezTo>
                  <a:cubicBezTo>
                    <a:pt x="49" y="421"/>
                    <a:pt x="49" y="421"/>
                    <a:pt x="49" y="421"/>
                  </a:cubicBezTo>
                  <a:cubicBezTo>
                    <a:pt x="43" y="418"/>
                    <a:pt x="39" y="414"/>
                    <a:pt x="37" y="410"/>
                  </a:cubicBezTo>
                  <a:cubicBezTo>
                    <a:pt x="34" y="406"/>
                    <a:pt x="33" y="402"/>
                    <a:pt x="34" y="397"/>
                  </a:cubicBezTo>
                  <a:cubicBezTo>
                    <a:pt x="34" y="392"/>
                    <a:pt x="35" y="387"/>
                    <a:pt x="37" y="381"/>
                  </a:cubicBezTo>
                  <a:cubicBezTo>
                    <a:pt x="45" y="362"/>
                    <a:pt x="62" y="342"/>
                    <a:pt x="79" y="331"/>
                  </a:cubicBezTo>
                  <a:cubicBezTo>
                    <a:pt x="81" y="331"/>
                    <a:pt x="81" y="331"/>
                    <a:pt x="81" y="331"/>
                  </a:cubicBezTo>
                  <a:cubicBezTo>
                    <a:pt x="100" y="338"/>
                    <a:pt x="120" y="353"/>
                    <a:pt x="131" y="369"/>
                  </a:cubicBezTo>
                  <a:cubicBezTo>
                    <a:pt x="134" y="374"/>
                    <a:pt x="137" y="379"/>
                    <a:pt x="138" y="384"/>
                  </a:cubicBezTo>
                  <a:cubicBezTo>
                    <a:pt x="139" y="389"/>
                    <a:pt x="139" y="393"/>
                    <a:pt x="138" y="398"/>
                  </a:cubicBezTo>
                  <a:cubicBezTo>
                    <a:pt x="137" y="402"/>
                    <a:pt x="134" y="406"/>
                    <a:pt x="129" y="410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27" y="408"/>
                    <a:pt x="101" y="416"/>
                    <a:pt x="99" y="421"/>
                  </a:cubicBezTo>
                  <a:cubicBezTo>
                    <a:pt x="98" y="426"/>
                    <a:pt x="109" y="444"/>
                    <a:pt x="114" y="444"/>
                  </a:cubicBezTo>
                  <a:cubicBezTo>
                    <a:pt x="120" y="444"/>
                    <a:pt x="139" y="425"/>
                    <a:pt x="139" y="425"/>
                  </a:cubicBezTo>
                  <a:cubicBezTo>
                    <a:pt x="136" y="421"/>
                    <a:pt x="136" y="421"/>
                    <a:pt x="136" y="421"/>
                  </a:cubicBezTo>
                  <a:cubicBezTo>
                    <a:pt x="144" y="416"/>
                    <a:pt x="149" y="409"/>
                    <a:pt x="151" y="401"/>
                  </a:cubicBezTo>
                  <a:cubicBezTo>
                    <a:pt x="153" y="395"/>
                    <a:pt x="153" y="388"/>
                    <a:pt x="151" y="381"/>
                  </a:cubicBezTo>
                  <a:cubicBezTo>
                    <a:pt x="149" y="374"/>
                    <a:pt x="146" y="368"/>
                    <a:pt x="142" y="362"/>
                  </a:cubicBezTo>
                  <a:cubicBezTo>
                    <a:pt x="129" y="343"/>
                    <a:pt x="108" y="327"/>
                    <a:pt x="87" y="319"/>
                  </a:cubicBezTo>
                  <a:cubicBezTo>
                    <a:pt x="86" y="302"/>
                    <a:pt x="86" y="286"/>
                    <a:pt x="87" y="270"/>
                  </a:cubicBezTo>
                  <a:cubicBezTo>
                    <a:pt x="99" y="269"/>
                    <a:pt x="109" y="267"/>
                    <a:pt x="114" y="267"/>
                  </a:cubicBezTo>
                  <a:cubicBezTo>
                    <a:pt x="116" y="308"/>
                    <a:pt x="146" y="356"/>
                    <a:pt x="176" y="385"/>
                  </a:cubicBezTo>
                  <a:cubicBezTo>
                    <a:pt x="205" y="365"/>
                    <a:pt x="233" y="302"/>
                    <a:pt x="234" y="267"/>
                  </a:cubicBezTo>
                  <a:close/>
                  <a:moveTo>
                    <a:pt x="275" y="121"/>
                  </a:moveTo>
                  <a:cubicBezTo>
                    <a:pt x="278" y="122"/>
                    <a:pt x="278" y="122"/>
                    <a:pt x="278" y="122"/>
                  </a:cubicBezTo>
                  <a:cubicBezTo>
                    <a:pt x="280" y="137"/>
                    <a:pt x="280" y="157"/>
                    <a:pt x="266" y="167"/>
                  </a:cubicBezTo>
                  <a:cubicBezTo>
                    <a:pt x="265" y="170"/>
                    <a:pt x="264" y="173"/>
                    <a:pt x="263" y="176"/>
                  </a:cubicBezTo>
                  <a:cubicBezTo>
                    <a:pt x="254" y="202"/>
                    <a:pt x="240" y="222"/>
                    <a:pt x="223" y="235"/>
                  </a:cubicBezTo>
                  <a:cubicBezTo>
                    <a:pt x="209" y="247"/>
                    <a:pt x="193" y="253"/>
                    <a:pt x="177" y="254"/>
                  </a:cubicBezTo>
                  <a:cubicBezTo>
                    <a:pt x="160" y="255"/>
                    <a:pt x="144" y="250"/>
                    <a:pt x="129" y="239"/>
                  </a:cubicBezTo>
                  <a:cubicBezTo>
                    <a:pt x="113" y="228"/>
                    <a:pt x="99" y="211"/>
                    <a:pt x="89" y="186"/>
                  </a:cubicBezTo>
                  <a:cubicBezTo>
                    <a:pt x="86" y="180"/>
                    <a:pt x="84" y="174"/>
                    <a:pt x="82" y="167"/>
                  </a:cubicBezTo>
                  <a:cubicBezTo>
                    <a:pt x="79" y="165"/>
                    <a:pt x="75" y="161"/>
                    <a:pt x="72" y="155"/>
                  </a:cubicBezTo>
                  <a:cubicBezTo>
                    <a:pt x="67" y="144"/>
                    <a:pt x="70" y="122"/>
                    <a:pt x="70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64" y="59"/>
                    <a:pt x="92" y="7"/>
                    <a:pt x="150" y="4"/>
                  </a:cubicBezTo>
                  <a:cubicBezTo>
                    <a:pt x="173" y="2"/>
                    <a:pt x="198" y="0"/>
                    <a:pt x="219" y="19"/>
                  </a:cubicBezTo>
                  <a:cubicBezTo>
                    <a:pt x="266" y="1"/>
                    <a:pt x="287" y="83"/>
                    <a:pt x="275" y="121"/>
                  </a:cubicBezTo>
                  <a:close/>
                  <a:moveTo>
                    <a:pt x="99" y="116"/>
                  </a:moveTo>
                  <a:cubicBezTo>
                    <a:pt x="97" y="138"/>
                    <a:pt x="100" y="160"/>
                    <a:pt x="108" y="178"/>
                  </a:cubicBezTo>
                  <a:cubicBezTo>
                    <a:pt x="117" y="199"/>
                    <a:pt x="128" y="213"/>
                    <a:pt x="141" y="222"/>
                  </a:cubicBezTo>
                  <a:cubicBezTo>
                    <a:pt x="152" y="230"/>
                    <a:pt x="164" y="234"/>
                    <a:pt x="176" y="233"/>
                  </a:cubicBezTo>
                  <a:cubicBezTo>
                    <a:pt x="188" y="232"/>
                    <a:pt x="200" y="228"/>
                    <a:pt x="211" y="219"/>
                  </a:cubicBezTo>
                  <a:cubicBezTo>
                    <a:pt x="224" y="208"/>
                    <a:pt x="236" y="191"/>
                    <a:pt x="244" y="169"/>
                  </a:cubicBezTo>
                  <a:cubicBezTo>
                    <a:pt x="250" y="152"/>
                    <a:pt x="252" y="133"/>
                    <a:pt x="250" y="114"/>
                  </a:cubicBezTo>
                  <a:cubicBezTo>
                    <a:pt x="239" y="112"/>
                    <a:pt x="229" y="107"/>
                    <a:pt x="222" y="102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71" y="114"/>
                    <a:pt x="139" y="121"/>
                    <a:pt x="99" y="116"/>
                  </a:cubicBezTo>
                  <a:close/>
                  <a:moveTo>
                    <a:pt x="269" y="393"/>
                  </a:moveTo>
                  <a:cubicBezTo>
                    <a:pt x="266" y="391"/>
                    <a:pt x="262" y="389"/>
                    <a:pt x="258" y="389"/>
                  </a:cubicBezTo>
                  <a:cubicBezTo>
                    <a:pt x="254" y="389"/>
                    <a:pt x="251" y="391"/>
                    <a:pt x="248" y="393"/>
                  </a:cubicBezTo>
                  <a:cubicBezTo>
                    <a:pt x="248" y="393"/>
                    <a:pt x="248" y="393"/>
                    <a:pt x="248" y="393"/>
                  </a:cubicBezTo>
                  <a:cubicBezTo>
                    <a:pt x="245" y="396"/>
                    <a:pt x="244" y="400"/>
                    <a:pt x="244" y="404"/>
                  </a:cubicBezTo>
                  <a:cubicBezTo>
                    <a:pt x="244" y="408"/>
                    <a:pt x="245" y="411"/>
                    <a:pt x="248" y="414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51" y="417"/>
                    <a:pt x="254" y="418"/>
                    <a:pt x="258" y="418"/>
                  </a:cubicBezTo>
                  <a:cubicBezTo>
                    <a:pt x="262" y="418"/>
                    <a:pt x="266" y="417"/>
                    <a:pt x="269" y="414"/>
                  </a:cubicBezTo>
                  <a:cubicBezTo>
                    <a:pt x="271" y="411"/>
                    <a:pt x="273" y="408"/>
                    <a:pt x="273" y="404"/>
                  </a:cubicBezTo>
                  <a:cubicBezTo>
                    <a:pt x="273" y="400"/>
                    <a:pt x="271" y="396"/>
                    <a:pt x="269" y="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43796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5" name="Rectangle 2">
            <a:extLst>
              <a:ext uri="{FF2B5EF4-FFF2-40B4-BE49-F238E27FC236}">
                <a16:creationId xmlns="" xmlns:a16="http://schemas.microsoft.com/office/drawing/2014/main" id="{0CD4C09C-8C58-4052-B4D0-3BAA6257C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171713"/>
            <a:ext cx="8343900" cy="604575"/>
          </a:xfrm>
        </p:spPr>
        <p:txBody>
          <a:bodyPr/>
          <a:lstStyle/>
          <a:p>
            <a:pPr eaLnBrk="1" hangingPunct="1"/>
            <a:r>
              <a:rPr lang="en-US" altLang="en-US"/>
              <a:t>Our Journey 2014-2018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2C473DFE-1FF8-4033-89C3-F01C6FB1A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4847"/>
              </p:ext>
            </p:extLst>
          </p:nvPr>
        </p:nvGraphicFramePr>
        <p:xfrm>
          <a:off x="1485900" y="2743200"/>
          <a:ext cx="6172200" cy="12954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543050">
                  <a:extLst>
                    <a:ext uri="{9D8B030D-6E8A-4147-A177-3AD203B41FA5}">
                      <a16:colId xmlns="" xmlns:a16="http://schemas.microsoft.com/office/drawing/2014/main" val="2669056260"/>
                    </a:ext>
                  </a:extLst>
                </a:gridCol>
                <a:gridCol w="1543050">
                  <a:extLst>
                    <a:ext uri="{9D8B030D-6E8A-4147-A177-3AD203B41FA5}">
                      <a16:colId xmlns="" xmlns:a16="http://schemas.microsoft.com/office/drawing/2014/main" val="2019676412"/>
                    </a:ext>
                  </a:extLst>
                </a:gridCol>
                <a:gridCol w="1543050">
                  <a:extLst>
                    <a:ext uri="{9D8B030D-6E8A-4147-A177-3AD203B41FA5}">
                      <a16:colId xmlns="" xmlns:a16="http://schemas.microsoft.com/office/drawing/2014/main" val="2364589538"/>
                    </a:ext>
                  </a:extLst>
                </a:gridCol>
                <a:gridCol w="1543050">
                  <a:extLst>
                    <a:ext uri="{9D8B030D-6E8A-4147-A177-3AD203B41FA5}">
                      <a16:colId xmlns="" xmlns:a16="http://schemas.microsoft.com/office/drawing/2014/main" val="1568482081"/>
                    </a:ext>
                  </a:extLst>
                </a:gridCol>
              </a:tblGrid>
              <a:tr h="242966">
                <a:tc>
                  <a:txBody>
                    <a:bodyPr/>
                    <a:lstStyle/>
                    <a:p>
                      <a:r>
                        <a:rPr lang="en-US" sz="1100"/>
                        <a:t>Cardiology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/>
                        <a:t>Hospitalist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Oncology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/>
                        <a:t>School-based</a:t>
                      </a:r>
                      <a:endParaRPr lang="en-US" sz="11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7838932"/>
                  </a:ext>
                </a:extLst>
              </a:tr>
              <a:tr h="242966">
                <a:tc>
                  <a:txBody>
                    <a:bodyPr/>
                    <a:lstStyle/>
                    <a:p>
                      <a:r>
                        <a:rPr lang="en-US" sz="1100"/>
                        <a:t>Dermatology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Infectious Disease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Orthopedics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Stroke</a:t>
                      </a:r>
                      <a:endParaRPr lang="en-US" sz="11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9714907"/>
                  </a:ext>
                </a:extLst>
              </a:tr>
              <a:tr h="242966">
                <a:tc>
                  <a:txBody>
                    <a:bodyPr/>
                    <a:lstStyle/>
                    <a:p>
                      <a:r>
                        <a:rPr lang="en-US" sz="1100"/>
                        <a:t>Diabetes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MFM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/>
                        <a:t>Palliative Care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Surgery</a:t>
                      </a:r>
                      <a:endParaRPr lang="en-US" sz="11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392066"/>
                  </a:ext>
                </a:extLst>
              </a:tr>
              <a:tr h="247336">
                <a:tc>
                  <a:txBody>
                    <a:bodyPr/>
                    <a:lstStyle/>
                    <a:p>
                      <a:r>
                        <a:rPr lang="en-US" sz="1100"/>
                        <a:t>Emergency Medicine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Neonatology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Pediatrics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Urgent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1618864"/>
                  </a:ext>
                </a:extLst>
              </a:tr>
              <a:tr h="242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/>
                        <a:t>Genetics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Neurology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/>
                        <a:t>Renal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/>
                        <a:t>Wound Care</a:t>
                      </a:r>
                      <a:endParaRPr lang="en-US" sz="11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735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6969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" y="312880"/>
            <a:ext cx="8543925" cy="453431"/>
          </a:xfrm>
        </p:spPr>
        <p:txBody>
          <a:bodyPr/>
          <a:lstStyle/>
          <a:p>
            <a:r>
              <a:rPr lang="en-US" sz="2400">
                <a:latin typeface="+mn-lt"/>
              </a:rPr>
              <a:t>The Cost of not rethinking how and where we deliver care….</a:t>
            </a:r>
          </a:p>
        </p:txBody>
      </p:sp>
    </p:spTree>
    <p:extLst>
      <p:ext uri="{BB962C8B-B14F-4D97-AF65-F5344CB8AC3E}">
        <p14:creationId xmlns:p14="http://schemas.microsoft.com/office/powerpoint/2010/main" val="16304300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5F7CE2-7CA6-42C5-94FE-53D821D2F17A}"/>
              </a:ext>
            </a:extLst>
          </p:cNvPr>
          <p:cNvSpPr txBox="1"/>
          <p:nvPr/>
        </p:nvSpPr>
        <p:spPr>
          <a:xfrm>
            <a:off x="829994" y="1165594"/>
            <a:ext cx="3139449" cy="2427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hape 274">
            <a:extLst>
              <a:ext uri="{FF2B5EF4-FFF2-40B4-BE49-F238E27FC236}">
                <a16:creationId xmlns="" xmlns:a16="http://schemas.microsoft.com/office/drawing/2014/main" id="{8FFA8F11-B597-BD4C-9FB1-C1C440115AB9}"/>
              </a:ext>
            </a:extLst>
          </p:cNvPr>
          <p:cNvSpPr txBox="1"/>
          <p:nvPr/>
        </p:nvSpPr>
        <p:spPr>
          <a:xfrm>
            <a:off x="431760" y="4216893"/>
            <a:ext cx="8341179" cy="1759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68569" tIns="68569" rIns="68569" bIns="68569" anchor="ctr" anchorCtr="0">
            <a:no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89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Easy Access in Convenient Locations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89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Real-time audio-video consults with specialists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89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Patients &amp; Providers save time by decreasing drive time &amp; waiting room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38EB4DE-814E-4D65-9C9B-CC1BA6421E1C}"/>
              </a:ext>
            </a:extLst>
          </p:cNvPr>
          <p:cNvGrpSpPr/>
          <p:nvPr/>
        </p:nvGrpSpPr>
        <p:grpSpPr>
          <a:xfrm>
            <a:off x="1064149" y="1243170"/>
            <a:ext cx="2876868" cy="2272453"/>
            <a:chOff x="6154493" y="3515446"/>
            <a:chExt cx="2876868" cy="2272453"/>
          </a:xfrm>
          <a:solidFill>
            <a:schemeClr val="bg1"/>
          </a:solidFill>
        </p:grpSpPr>
        <p:pic>
          <p:nvPicPr>
            <p:cNvPr id="4" name="Shape 272">
              <a:extLst>
                <a:ext uri="{FF2B5EF4-FFF2-40B4-BE49-F238E27FC236}">
                  <a16:creationId xmlns="" xmlns:a16="http://schemas.microsoft.com/office/drawing/2014/main" id="{3A020A69-F646-664D-93C4-651A5B3801A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l="15292" r="5057"/>
            <a:stretch>
              <a:fillRect/>
            </a:stretch>
          </p:blipFill>
          <p:spPr>
            <a:xfrm>
              <a:off x="7533301" y="3515446"/>
              <a:ext cx="1498060" cy="227245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" name="Picture 11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4493" y="4576955"/>
              <a:ext cx="1378808" cy="1004894"/>
            </a:xfrm>
            <a:prstGeom prst="rect">
              <a:avLst/>
            </a:prstGeom>
            <a:grpFill/>
          </p:spPr>
        </p:pic>
        <p:pic>
          <p:nvPicPr>
            <p:cNvPr id="13" name="Picture 12">
              <a:extLst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6993" y="3899421"/>
              <a:ext cx="867044" cy="677534"/>
            </a:xfrm>
            <a:prstGeom prst="rect">
              <a:avLst/>
            </a:prstGeom>
            <a:grpFill/>
          </p:spPr>
        </p:pic>
      </p:grpSp>
      <p:sp>
        <p:nvSpPr>
          <p:cNvPr id="17" name="Title 8">
            <a:extLst>
              <a:ext uri="{FF2B5EF4-FFF2-40B4-BE49-F238E27FC236}">
                <a16:creationId xmlns="" xmlns:a16="http://schemas.microsoft.com/office/drawing/2014/main" id="{F56B98CD-6BE4-4C80-BA1A-5DC75A6BB13B}"/>
              </a:ext>
            </a:extLst>
          </p:cNvPr>
          <p:cNvSpPr txBox="1"/>
          <p:nvPr/>
        </p:nvSpPr>
        <p:spPr>
          <a:xfrm>
            <a:off x="1158537" y="332697"/>
            <a:ext cx="7985463" cy="609600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accent3"/>
                </a:solidFill>
                <a:latin typeface="Calibri" panose="020f0502020204030204" pitchFamily="34" charset="0"/>
                <a:ea typeface="Apex New Medium" pitchFamily="2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Calibri" panose="020f0502020204030204" pitchFamily="34" charset="0"/>
              </a:rPr>
              <a:t>Telemedicine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1FBE21F-9207-4232-83E3-E42E5AAD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84" y="284639"/>
            <a:ext cx="352257" cy="7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BC53F67-BA51-46D6-B762-01A391C35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43" y="278511"/>
            <a:ext cx="4432435" cy="33146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6303892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itle 9"/>
          <p:cNvSpPr>
            <a:spLocks noGrp="1"/>
          </p:cNvSpPr>
          <p:nvPr>
            <p:ph type="title"/>
          </p:nvPr>
        </p:nvSpPr>
        <p:spPr>
          <a:xfrm>
            <a:off x="685801" y="152400"/>
            <a:ext cx="7772977" cy="1143000"/>
          </a:xfrm>
        </p:spPr>
        <p:txBody>
          <a:bodyPr/>
          <a:lstStyle/>
          <a:p>
            <a:r>
              <a:rPr lang="en-US" sz="3234" b="1"/>
              <a:t>TelEmergency Program Impact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495800" cy="5029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391" b="1"/>
              <a:t>Access to Care</a:t>
            </a:r>
          </a:p>
          <a:p>
            <a:pPr lvl="1" eaLnBrk="1" hangingPunct="1"/>
            <a:r>
              <a:rPr lang="en-US" sz="2180"/>
              <a:t>15 rural MS hospitals</a:t>
            </a:r>
          </a:p>
          <a:p>
            <a:pPr lvl="1" eaLnBrk="1" hangingPunct="1"/>
            <a:r>
              <a:rPr lang="en-US" sz="2180"/>
              <a:t>&gt;300,000 patients treated</a:t>
            </a:r>
          </a:p>
          <a:p>
            <a:pPr eaLnBrk="1" hangingPunct="1"/>
            <a:r>
              <a:rPr lang="en-US" sz="2391" b="1"/>
              <a:t>Multidisciplinary Team</a:t>
            </a:r>
          </a:p>
          <a:p>
            <a:pPr lvl="1" eaLnBrk="1" hangingPunct="1"/>
            <a:r>
              <a:rPr lang="en-US" sz="2180"/>
              <a:t>NP &amp; Board Certified EM physician</a:t>
            </a:r>
            <a:endParaRPr lang="en-US"/>
          </a:p>
          <a:p>
            <a:pPr eaLnBrk="1" hangingPunct="1"/>
            <a:r>
              <a:rPr lang="en-US" sz="2391" b="1"/>
              <a:t>Cost Effective Staffing</a:t>
            </a:r>
          </a:p>
          <a:p>
            <a:pPr lvl="1" eaLnBrk="1" hangingPunct="1"/>
            <a:r>
              <a:rPr lang="en-US" sz="2180"/>
              <a:t>  EXPENSE</a:t>
            </a:r>
          </a:p>
          <a:p>
            <a:pPr marL="457281" lvl="1" indent="0">
              <a:buNone/>
            </a:pPr>
            <a:r>
              <a:rPr lang="en-US" sz="1969"/>
              <a:t>25% reduction in staffing costs</a:t>
            </a:r>
          </a:p>
          <a:p>
            <a:pPr eaLnBrk="1" hangingPunct="1"/>
            <a:r>
              <a:rPr lang="en-US" sz="2391" b="1"/>
              <a:t>Rural Communities Benefit</a:t>
            </a:r>
          </a:p>
          <a:p>
            <a:pPr marL="457281" lvl="1" indent="0">
              <a:buNone/>
            </a:pPr>
            <a:r>
              <a:rPr lang="en-US" sz="2180"/>
              <a:t>20%       admissions locally</a:t>
            </a:r>
          </a:p>
        </p:txBody>
      </p:sp>
      <p:pic>
        <p:nvPicPr>
          <p:cNvPr id="614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96" y="1447800"/>
            <a:ext cx="3687405" cy="5029200"/>
          </a:xfrm>
        </p:spPr>
      </p:pic>
      <p:sp>
        <p:nvSpPr>
          <p:cNvPr id="2" name="Down Arrow 1"/>
          <p:cNvSpPr/>
          <p:nvPr/>
        </p:nvSpPr>
        <p:spPr bwMode="auto">
          <a:xfrm>
            <a:off x="1167653" y="4114800"/>
            <a:ext cx="381000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91" kern="0">
              <a:solidFill>
                <a:prstClr val="black"/>
              </a:solidFill>
              <a:latin typeface="Times" pitchFamily="18" charset="0"/>
              <a:cs typeface="Arial"/>
              <a:sym typeface="Helvetica Neue Medium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1739153" y="5280212"/>
            <a:ext cx="432816" cy="51098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91" kern="0">
              <a:solidFill>
                <a:prstClr val="black"/>
              </a:solidFill>
              <a:latin typeface="Times" pitchFamily="18" charset="0"/>
              <a:cs typeface="Arial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791951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Medium Blue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Medium Blue without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Ascension PPT_Pilot_4x3_Master.pptx" id="{C1E3ADB3-0A70-42C5-A337-6D9EE5CF475F}" vid="{0FD4CAF1-A0CD-4DB3-9922-2AA91064A294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Medium Blue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Ascension PPT_Pilot_4x3_Master.pptx" id="{C1E3ADB3-0A70-42C5-A337-6D9EE5CF475F}" vid="{100C2EC2-BF71-4475-A65B-E01375DBE0B5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3_Medium Blue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4_Medium Blue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17dbff-a75f-42fd-98f0-c28a5839deae">
      <UserInfo>
        <DisplayName>Hayes, Sophie M.</DisplayName>
        <AccountId>42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3278AA7614E46974C6A0F11E0CFDF" ma:contentTypeVersion="4" ma:contentTypeDescription="Create a new document." ma:contentTypeScope="" ma:versionID="acd1d54400803279cce1af83a10c95b2">
  <xsd:schema xmlns:xsd="http://www.w3.org/2001/XMLSchema" xmlns:xs="http://www.w3.org/2001/XMLSchema" xmlns:p="http://schemas.microsoft.com/office/2006/metadata/properties" xmlns:ns2="b7f8c41b-d58a-4d7c-8263-ac8a92448ae1" xmlns:ns3="3317dbff-a75f-42fd-98f0-c28a5839deae" targetNamespace="http://schemas.microsoft.com/office/2006/metadata/properties" ma:root="true" ma:fieldsID="24023c1b4cf065e14b529aa961254254" ns2:_="" ns3:_="">
    <xsd:import namespace="b7f8c41b-d58a-4d7c-8263-ac8a92448ae1"/>
    <xsd:import namespace="3317dbff-a75f-42fd-98f0-c28a5839d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8c41b-d58a-4d7c-8263-ac8a92448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7dbff-a75f-42fd-98f0-c28a5839d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110F73-9CE2-4EA2-B25E-B868AE638F6B}">
  <ds:schemaRefs>
    <ds:schemaRef ds:uri="http://purl.org/dc/elements/1.1/"/>
    <ds:schemaRef ds:uri="http://schemas.microsoft.com/office/2006/metadata/properties"/>
    <ds:schemaRef ds:uri="3317dbff-a75f-42fd-98f0-c28a5839dea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7f8c41b-d58a-4d7c-8263-ac8a92448ae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57A25DF-68E6-43FE-A608-C6965909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8c41b-d58a-4d7c-8263-ac8a92448ae1"/>
    <ds:schemaRef ds:uri="3317dbff-a75f-42fd-98f0-c28a5839d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5073F-9770-4304-9D2A-0B4049BC692F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